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63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6EA07-CA46-A7C4-D891-C1F1AAA084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B2AADF-03C7-DE88-D148-5F23B4943A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FA05A6-3077-35BF-BED8-596CF0394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1A832-B498-4F32-9D2B-9B7263BAA8FF}" type="datetimeFigureOut">
              <a:rPr lang="en-GB" smtClean="0"/>
              <a:t>28/09/2022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F351F5-B384-403A-40A2-BA6A432E5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2C38AE-70A2-78DC-8E87-6ECE570F5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F0B54-690B-441F-A76C-95BE8B5C3D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8168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F40A5-FA1A-D848-5655-51CB867D5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0E5FC5-4580-0CA5-2BE7-F985A70152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5FB071-C31F-5261-EF11-475E5EE2F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1A832-B498-4F32-9D2B-9B7263BAA8FF}" type="datetimeFigureOut">
              <a:rPr lang="en-GB" smtClean="0"/>
              <a:t>28/09/2022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2894EC-E1B3-CE2F-8762-10E932AA9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275309-8B08-2742-3F5F-A74554691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F0B54-690B-441F-A76C-95BE8B5C3D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075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0BA80-5677-FE40-9270-8CFB1FFC9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D6BE4E-7593-D108-0974-E986683DEB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1E64D9-078A-1572-8F87-A30771A75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1A832-B498-4F32-9D2B-9B7263BAA8FF}" type="datetimeFigureOut">
              <a:rPr lang="en-GB" smtClean="0"/>
              <a:t>28/09/2022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1C9E06-05C6-01BB-9F88-224E61C23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D12238-E67B-CF3C-B0F2-41E5FCEBD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F0B54-690B-441F-A76C-95BE8B5C3D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8811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DDB567-857A-5FD7-2C7C-69FE14C73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19BFF3-DD89-46F0-9A4A-A62A6BD21A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3E1E3A-6194-EAA9-32DA-A9EF84BABB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7C1C18-9F05-52CF-93D7-8A7E6588A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1A832-B498-4F32-9D2B-9B7263BAA8FF}" type="datetimeFigureOut">
              <a:rPr lang="en-GB" smtClean="0"/>
              <a:t>28/09/2022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6B4DFE-B609-729E-83B8-706B847D7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F93547-9A5B-D4D4-7316-FB12D4D36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F0B54-690B-441F-A76C-95BE8B5C3D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1058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62C85-6779-CE9D-6D90-95B2A4191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92BA51-503A-7CD2-75C1-10B294210E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5AE3E3-8CC7-5E6E-DEFC-89783CC562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87B8D2-EF7C-A408-1A08-E418EABFC5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139CA5-8352-8560-37AF-1E05A6AB2D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E3F7AFA-1432-D41F-2E76-006097CE3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1A832-B498-4F32-9D2B-9B7263BAA8FF}" type="datetimeFigureOut">
              <a:rPr lang="en-GB" smtClean="0"/>
              <a:t>28/09/2022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53AF77-6B18-172E-2FB3-74D515FD7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F909DF1-D01A-40D9-C946-5E34F2C62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F0B54-690B-441F-A76C-95BE8B5C3D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4388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596FF-5312-13DC-1811-9D8ACA2B8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9E9140-9607-B533-7C21-C305D3080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1A832-B498-4F32-9D2B-9B7263BAA8FF}" type="datetimeFigureOut">
              <a:rPr lang="en-GB" smtClean="0"/>
              <a:t>28/09/2022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BBB7E5-062D-04A7-A1DE-01D53C2CE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B28821-0CC0-5002-6D55-43DA016E7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F0B54-690B-441F-A76C-95BE8B5C3D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2235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457C0F-F54C-7348-8175-3E86BC05C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1A832-B498-4F32-9D2B-9B7263BAA8FF}" type="datetimeFigureOut">
              <a:rPr lang="en-GB" smtClean="0"/>
              <a:t>28/09/2022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6FC984-3CF6-7915-981B-22530E222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427226-DDA6-1E19-899B-74ED5FE14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F0B54-690B-441F-A76C-95BE8B5C3D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021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6751D-CC97-F9B5-8F1B-07E172AAF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39317B-AC40-6A96-F5C4-04B9250891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1AAC59-B55F-D80E-5C0D-FDCBFD5510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6D19D9-AD3C-8C37-1F02-58158B5692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1A832-B498-4F32-9D2B-9B7263BAA8FF}" type="datetimeFigureOut">
              <a:rPr lang="en-GB" smtClean="0"/>
              <a:t>28/09/2022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EB5D1B-8AC5-B4E4-0369-7C362E8D0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88E168-B552-C302-6D49-035DB64C8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F0B54-690B-441F-A76C-95BE8B5C3D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5149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B5758-CDE1-1A5F-6F6B-58E371EE8E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C94CDAF-CA86-4545-C7F5-E8FAAE2C01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0C930A-6605-BF56-0297-620A1FEF78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7D85F8-067F-4A97-FC24-B3DE95E90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1A832-B498-4F32-9D2B-9B7263BAA8FF}" type="datetimeFigureOut">
              <a:rPr lang="en-GB" smtClean="0"/>
              <a:t>28/09/2022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8903B8-D6CD-376D-858A-4C18F7381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3BCCB4-1848-F7D7-5725-961F9690E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F0B54-690B-441F-A76C-95BE8B5C3D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2730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D8287-8665-7C22-00BF-833D72F01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6D8947-E9EA-2F11-E6E1-5E3B09F1C1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197B84-6FEE-4A28-06DB-73505D806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1A832-B498-4F32-9D2B-9B7263BAA8FF}" type="datetimeFigureOut">
              <a:rPr lang="en-GB" smtClean="0"/>
              <a:t>28/09/2022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26F169-53D6-5925-47FD-A5FF2EA75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9AE5C-ECC5-1B59-ADD5-FF4FA3B54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F0B54-690B-441F-A76C-95BE8B5C3D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566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1C89DDC-FE85-6E3C-BE05-C7527E6839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1A9C52-FEC3-87E9-69C7-85DEB2C9CE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2BB3C0-F65F-AC2B-0A36-47BC4D288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1A832-B498-4F32-9D2B-9B7263BAA8FF}" type="datetimeFigureOut">
              <a:rPr lang="en-GB" smtClean="0"/>
              <a:t>28/09/2022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8C051C-67BF-51E3-9EB0-288E79D7F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58F686-1131-3F35-2A38-17B4CBB6D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F0B54-690B-441F-A76C-95BE8B5C3D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821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A05E0C-A2A3-EC1E-DC21-9EA83CBFB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88763C-9799-AD85-B9CC-89941C6212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A7D1D0-5CBC-90E6-0623-425FC98384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81A832-B498-4F32-9D2B-9B7263BAA8FF}" type="datetimeFigureOut">
              <a:rPr lang="en-GB" smtClean="0"/>
              <a:t>28/09/2022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988A6C-8E89-B73D-117B-B344D53B4A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7311D1-762C-5584-E158-F24F1BD38D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5F0B54-690B-441F-A76C-95BE8B5C3D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256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BEC938D-4CAF-A42D-0CDC-CC9F344B06F7}"/>
              </a:ext>
            </a:extLst>
          </p:cNvPr>
          <p:cNvSpPr txBox="1"/>
          <p:nvPr/>
        </p:nvSpPr>
        <p:spPr>
          <a:xfrm>
            <a:off x="537882" y="3084022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latin typeface="Cooper Black" panose="0208090404030B020404" pitchFamily="18" charset="0"/>
              </a:rPr>
              <a:t>10</a:t>
            </a:r>
            <a:r>
              <a:rPr lang="en-GB" sz="4000" dirty="0">
                <a:latin typeface="Cooper Black" panose="0208090404030B020404" pitchFamily="18" charset="0"/>
              </a:rPr>
              <a:t> Things To Do With </a:t>
            </a:r>
            <a:r>
              <a:rPr lang="en-GB" sz="6000" dirty="0">
                <a:latin typeface="Cooper Black" panose="0208090404030B020404" pitchFamily="18" charset="0"/>
              </a:rPr>
              <a:t>Toes</a:t>
            </a:r>
          </a:p>
        </p:txBody>
      </p:sp>
      <p:pic>
        <p:nvPicPr>
          <p:cNvPr id="1026" name="Picture 2" descr="Cartoon Feet Clipart - ClipArt Best - ClipArt Best">
            <a:extLst>
              <a:ext uri="{FF2B5EF4-FFF2-40B4-BE49-F238E27FC236}">
                <a16:creationId xmlns:a16="http://schemas.microsoft.com/office/drawing/2014/main" id="{1D58FDAE-F83D-0D42-A904-554E32DDFE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910" y="3160286"/>
            <a:ext cx="1077844" cy="863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3826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BEC938D-4CAF-A42D-0CDC-CC9F344B06F7}"/>
              </a:ext>
            </a:extLst>
          </p:cNvPr>
          <p:cNvSpPr txBox="1"/>
          <p:nvPr/>
        </p:nvSpPr>
        <p:spPr>
          <a:xfrm>
            <a:off x="-573741" y="3075057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latin typeface="Bahnschrift" panose="020B0502040204020203" pitchFamily="34" charset="0"/>
              </a:rPr>
              <a:t>Try The Grey Stuff, It’s Delicious</a:t>
            </a:r>
          </a:p>
          <a:p>
            <a:pPr algn="ctr"/>
            <a:r>
              <a:rPr lang="en-GB" sz="2000" dirty="0">
                <a:latin typeface="Bahnschrift" panose="020B0502040204020203" pitchFamily="34" charset="0"/>
              </a:rPr>
              <a:t>How To Cook Grey Matter</a:t>
            </a:r>
          </a:p>
        </p:txBody>
      </p:sp>
      <p:pic>
        <p:nvPicPr>
          <p:cNvPr id="2050" name="Picture 2" descr="Outline Of The Human Brain Clip Art - Brain Outline Transparent Background,  HD Png Download , Transparent Png Image - PNGitem">
            <a:extLst>
              <a:ext uri="{FF2B5EF4-FFF2-40B4-BE49-F238E27FC236}">
                <a16:creationId xmlns:a16="http://schemas.microsoft.com/office/drawing/2014/main" id="{C33B4691-4745-ACBF-918D-DC32BBF218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575227">
            <a:off x="9583268" y="3043923"/>
            <a:ext cx="1097617" cy="1305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6538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BEC938D-4CAF-A42D-0CDC-CC9F344B06F7}"/>
              </a:ext>
            </a:extLst>
          </p:cNvPr>
          <p:cNvSpPr txBox="1"/>
          <p:nvPr/>
        </p:nvSpPr>
        <p:spPr>
          <a:xfrm>
            <a:off x="0" y="3063464"/>
            <a:ext cx="121920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latin typeface="Comic Sans MS" panose="030F0702030302020204" pitchFamily="66" charset="0"/>
              </a:rPr>
              <a:t>Tastes Like Chicken!</a:t>
            </a:r>
          </a:p>
          <a:p>
            <a:pPr algn="ctr"/>
            <a:r>
              <a:rPr lang="en-GB" sz="2800" dirty="0">
                <a:latin typeface="Comic Sans MS" panose="030F0702030302020204" pitchFamily="66" charset="0"/>
              </a:rPr>
              <a:t>How To Cook Human For Non-Cannibals</a:t>
            </a:r>
          </a:p>
        </p:txBody>
      </p:sp>
      <p:pic>
        <p:nvPicPr>
          <p:cNvPr id="3074" name="Picture 2" descr="900+ Bone Clip Art | Royalty Free - GoGraph">
            <a:extLst>
              <a:ext uri="{FF2B5EF4-FFF2-40B4-BE49-F238E27FC236}">
                <a16:creationId xmlns:a16="http://schemas.microsoft.com/office/drawing/2014/main" id="{9D77DDE0-9249-4BF4-DE89-6E99EC0ABA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35"/>
          <a:stretch/>
        </p:blipFill>
        <p:spPr bwMode="auto">
          <a:xfrm rot="1529235">
            <a:off x="1530706" y="3429001"/>
            <a:ext cx="1286842" cy="542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900+ Bone Clip Art | Royalty Free - GoGraph">
            <a:extLst>
              <a:ext uri="{FF2B5EF4-FFF2-40B4-BE49-F238E27FC236}">
                <a16:creationId xmlns:a16="http://schemas.microsoft.com/office/drawing/2014/main" id="{9D334D6F-44BD-809E-4C77-16A37DB0A4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35"/>
          <a:stretch/>
        </p:blipFill>
        <p:spPr bwMode="auto">
          <a:xfrm rot="9412756">
            <a:off x="9373722" y="3448610"/>
            <a:ext cx="1286842" cy="542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37883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BEC938D-4CAF-A42D-0CDC-CC9F344B06F7}"/>
              </a:ext>
            </a:extLst>
          </p:cNvPr>
          <p:cNvSpPr txBox="1"/>
          <p:nvPr/>
        </p:nvSpPr>
        <p:spPr>
          <a:xfrm>
            <a:off x="-1093694" y="3008284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latin typeface="Tw Cen MT Condensed Extra Bold" panose="020B0803020202020204" pitchFamily="34" charset="0"/>
              </a:rPr>
              <a:t>- A Cooks Guide To Cannibalism -</a:t>
            </a:r>
          </a:p>
        </p:txBody>
      </p:sp>
      <p:pic>
        <p:nvPicPr>
          <p:cNvPr id="4098" name="Picture 2" descr="Free Mixing Bowl Clipart, Download Free Mixing Bowl Clipart png images,  Free ClipArts on Clipart Library">
            <a:extLst>
              <a:ext uri="{FF2B5EF4-FFF2-40B4-BE49-F238E27FC236}">
                <a16:creationId xmlns:a16="http://schemas.microsoft.com/office/drawing/2014/main" id="{91E28C31-0272-D32B-44ED-C2035DA04E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7091" y="2910733"/>
            <a:ext cx="903473" cy="841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15527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BEC938D-4CAF-A42D-0CDC-CC9F344B06F7}"/>
              </a:ext>
            </a:extLst>
          </p:cNvPr>
          <p:cNvSpPr txBox="1"/>
          <p:nvPr/>
        </p:nvSpPr>
        <p:spPr>
          <a:xfrm>
            <a:off x="0" y="3075057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latin typeface="Berlin Sans FB" panose="020E0602020502020306" pitchFamily="34" charset="0"/>
              </a:rPr>
              <a:t>How To Cook Human – Volume One</a:t>
            </a:r>
          </a:p>
          <a:p>
            <a:pPr algn="ctr"/>
            <a:r>
              <a:rPr lang="en-GB" sz="2800" dirty="0">
                <a:latin typeface="Berlin Sans FB" panose="020E0602020502020306" pitchFamily="34" charset="0"/>
              </a:rPr>
              <a:t>Heads, Shoulders, Knees And Toes</a:t>
            </a:r>
          </a:p>
        </p:txBody>
      </p:sp>
    </p:spTree>
    <p:extLst>
      <p:ext uri="{BB962C8B-B14F-4D97-AF65-F5344CB8AC3E}">
        <p14:creationId xmlns:p14="http://schemas.microsoft.com/office/powerpoint/2010/main" val="18928774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BEC938D-4CAF-A42D-0CDC-CC9F344B06F7}"/>
              </a:ext>
            </a:extLst>
          </p:cNvPr>
          <p:cNvSpPr txBox="1"/>
          <p:nvPr/>
        </p:nvSpPr>
        <p:spPr>
          <a:xfrm>
            <a:off x="0" y="3075057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latin typeface="Berlin Sans FB" panose="020E0602020502020306" pitchFamily="34" charset="0"/>
              </a:rPr>
              <a:t>How To Cook Human – Volume Two</a:t>
            </a:r>
          </a:p>
          <a:p>
            <a:pPr algn="ctr"/>
            <a:r>
              <a:rPr lang="en-GB" sz="2800" dirty="0">
                <a:latin typeface="Berlin Sans FB" panose="020E0602020502020306" pitchFamily="34" charset="0"/>
              </a:rPr>
              <a:t>And Eyes, And Ears, and Mouth and Nose</a:t>
            </a:r>
          </a:p>
        </p:txBody>
      </p:sp>
    </p:spTree>
    <p:extLst>
      <p:ext uri="{BB962C8B-B14F-4D97-AF65-F5344CB8AC3E}">
        <p14:creationId xmlns:p14="http://schemas.microsoft.com/office/powerpoint/2010/main" val="14909030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BEC938D-4CAF-A42D-0CDC-CC9F344B06F7}"/>
              </a:ext>
            </a:extLst>
          </p:cNvPr>
          <p:cNvSpPr txBox="1"/>
          <p:nvPr/>
        </p:nvSpPr>
        <p:spPr>
          <a:xfrm>
            <a:off x="179294" y="3075057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latin typeface="Tw Cen MT Condensed Extra Bold" panose="020B0803020202020204" pitchFamily="34" charset="0"/>
              </a:rPr>
              <a:t>Brews That Bruise – A Witches Guide</a:t>
            </a:r>
          </a:p>
        </p:txBody>
      </p:sp>
      <p:pic>
        <p:nvPicPr>
          <p:cNvPr id="5122" name="Picture 2" descr="2,793 Witches Brew Illustrations &amp; Clip Art - iStock">
            <a:extLst>
              <a:ext uri="{FF2B5EF4-FFF2-40B4-BE49-F238E27FC236}">
                <a16:creationId xmlns:a16="http://schemas.microsoft.com/office/drawing/2014/main" id="{2529BE45-8B76-0822-CCB8-EC03E61641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0" y="2770093"/>
            <a:ext cx="1072403" cy="1072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2,793 Witches Brew Illustrations &amp; Clip Art - iStock">
            <a:extLst>
              <a:ext uri="{FF2B5EF4-FFF2-40B4-BE49-F238E27FC236}">
                <a16:creationId xmlns:a16="http://schemas.microsoft.com/office/drawing/2014/main" id="{79079C9E-5B4F-052A-86FC-94C13841F8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5256" y="2770093"/>
            <a:ext cx="1072403" cy="1072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70614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BEC938D-4CAF-A42D-0CDC-CC9F344B06F7}"/>
              </a:ext>
            </a:extLst>
          </p:cNvPr>
          <p:cNvSpPr txBox="1"/>
          <p:nvPr/>
        </p:nvSpPr>
        <p:spPr>
          <a:xfrm>
            <a:off x="179294" y="3075057"/>
            <a:ext cx="12192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>
                <a:latin typeface="Algerian" panose="04020705040A02060702" pitchFamily="82" charset="0"/>
              </a:rPr>
              <a:t>Potions</a:t>
            </a:r>
            <a:r>
              <a:rPr lang="en-GB" sz="3600" dirty="0">
                <a:latin typeface="Tw Cen MT Condensed Extra Bold" panose="020B0803020202020204" pitchFamily="34" charset="0"/>
              </a:rPr>
              <a:t> </a:t>
            </a:r>
          </a:p>
        </p:txBody>
      </p:sp>
      <p:sp>
        <p:nvSpPr>
          <p:cNvPr id="2" name="Star: 5 Points 1">
            <a:extLst>
              <a:ext uri="{FF2B5EF4-FFF2-40B4-BE49-F238E27FC236}">
                <a16:creationId xmlns:a16="http://schemas.microsoft.com/office/drawing/2014/main" id="{F75B5EB9-EC0E-A267-AD21-98D550EC0821}"/>
              </a:ext>
            </a:extLst>
          </p:cNvPr>
          <p:cNvSpPr/>
          <p:nvPr/>
        </p:nvSpPr>
        <p:spPr>
          <a:xfrm>
            <a:off x="8364072" y="3269877"/>
            <a:ext cx="206188" cy="255494"/>
          </a:xfrm>
          <a:prstGeom prst="star5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BB7F6532-A9B3-361B-BE52-D1998BEED738}"/>
              </a:ext>
            </a:extLst>
          </p:cNvPr>
          <p:cNvSpPr/>
          <p:nvPr/>
        </p:nvSpPr>
        <p:spPr>
          <a:xfrm>
            <a:off x="8628530" y="3567953"/>
            <a:ext cx="206188" cy="255494"/>
          </a:xfrm>
          <a:prstGeom prst="star5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52448FF0-2919-74D7-6B2D-F7D73F797064}"/>
              </a:ext>
            </a:extLst>
          </p:cNvPr>
          <p:cNvSpPr/>
          <p:nvPr/>
        </p:nvSpPr>
        <p:spPr>
          <a:xfrm>
            <a:off x="8034619" y="3736631"/>
            <a:ext cx="206188" cy="255494"/>
          </a:xfrm>
          <a:prstGeom prst="star5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Star: 5 Points 6">
            <a:extLst>
              <a:ext uri="{FF2B5EF4-FFF2-40B4-BE49-F238E27FC236}">
                <a16:creationId xmlns:a16="http://schemas.microsoft.com/office/drawing/2014/main" id="{4A6EC3C9-4512-7DC9-1FE6-B144DA8395D1}"/>
              </a:ext>
            </a:extLst>
          </p:cNvPr>
          <p:cNvSpPr/>
          <p:nvPr/>
        </p:nvSpPr>
        <p:spPr>
          <a:xfrm>
            <a:off x="3951195" y="3684494"/>
            <a:ext cx="206188" cy="255494"/>
          </a:xfrm>
          <a:prstGeom prst="star5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Star: 5 Points 7">
            <a:extLst>
              <a:ext uri="{FF2B5EF4-FFF2-40B4-BE49-F238E27FC236}">
                <a16:creationId xmlns:a16="http://schemas.microsoft.com/office/drawing/2014/main" id="{A9193FAF-B66E-0601-A986-A6C86A3C2F21}"/>
              </a:ext>
            </a:extLst>
          </p:cNvPr>
          <p:cNvSpPr/>
          <p:nvPr/>
        </p:nvSpPr>
        <p:spPr>
          <a:xfrm>
            <a:off x="3621741" y="3193678"/>
            <a:ext cx="206188" cy="255494"/>
          </a:xfrm>
          <a:prstGeom prst="star5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33A0307E-15E5-CD5E-3F93-106771A5F885}"/>
              </a:ext>
            </a:extLst>
          </p:cNvPr>
          <p:cNvSpPr/>
          <p:nvPr/>
        </p:nvSpPr>
        <p:spPr>
          <a:xfrm>
            <a:off x="4316506" y="3312459"/>
            <a:ext cx="206188" cy="255494"/>
          </a:xfrm>
          <a:prstGeom prst="star5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62641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BEC938D-4CAF-A42D-0CDC-CC9F344B06F7}"/>
              </a:ext>
            </a:extLst>
          </p:cNvPr>
          <p:cNvSpPr txBox="1"/>
          <p:nvPr/>
        </p:nvSpPr>
        <p:spPr>
          <a:xfrm>
            <a:off x="179294" y="3075057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u="sng" dirty="0">
                <a:latin typeface="Viner Hand ITC" panose="03070502030502020203" pitchFamily="66" charset="0"/>
              </a:rPr>
              <a:t>. . . The Little Book of Curses . . .</a:t>
            </a:r>
          </a:p>
        </p:txBody>
      </p:sp>
      <p:sp>
        <p:nvSpPr>
          <p:cNvPr id="3" name="Star: 5 Points 2">
            <a:extLst>
              <a:ext uri="{FF2B5EF4-FFF2-40B4-BE49-F238E27FC236}">
                <a16:creationId xmlns:a16="http://schemas.microsoft.com/office/drawing/2014/main" id="{5EF581B5-2C4D-9B0E-9E42-098F1885F830}"/>
              </a:ext>
            </a:extLst>
          </p:cNvPr>
          <p:cNvSpPr/>
          <p:nvPr/>
        </p:nvSpPr>
        <p:spPr>
          <a:xfrm rot="6501341">
            <a:off x="9708523" y="3075476"/>
            <a:ext cx="564776" cy="574776"/>
          </a:xfrm>
          <a:prstGeom prst="star5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32A5F11-5F83-04A6-14AB-3383C08FBE5A}"/>
              </a:ext>
            </a:extLst>
          </p:cNvPr>
          <p:cNvSpPr/>
          <p:nvPr/>
        </p:nvSpPr>
        <p:spPr>
          <a:xfrm>
            <a:off x="9672664" y="3070993"/>
            <a:ext cx="569260" cy="54236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3E987301-1B4E-95EB-2C47-805C6CA6094C}"/>
              </a:ext>
            </a:extLst>
          </p:cNvPr>
          <p:cNvSpPr/>
          <p:nvPr/>
        </p:nvSpPr>
        <p:spPr>
          <a:xfrm rot="5400000">
            <a:off x="2317122" y="3075477"/>
            <a:ext cx="564776" cy="574776"/>
          </a:xfrm>
          <a:prstGeom prst="star5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B46AD77-4095-E83D-7391-726D2CF0E3D3}"/>
              </a:ext>
            </a:extLst>
          </p:cNvPr>
          <p:cNvSpPr/>
          <p:nvPr/>
        </p:nvSpPr>
        <p:spPr>
          <a:xfrm rot="20498659">
            <a:off x="2281263" y="3070994"/>
            <a:ext cx="569260" cy="54236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57558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Magical Clipart Pixie Dust - Dust Images Clipart Png PNG Image |  Transparent PNG Free Download on SeekPNG">
            <a:extLst>
              <a:ext uri="{FF2B5EF4-FFF2-40B4-BE49-F238E27FC236}">
                <a16:creationId xmlns:a16="http://schemas.microsoft.com/office/drawing/2014/main" id="{415BE27D-F92C-B6F4-D8A5-D5C62F3417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27" r="8062"/>
          <a:stretch/>
        </p:blipFill>
        <p:spPr bwMode="auto">
          <a:xfrm rot="21183605">
            <a:off x="5828185" y="3338467"/>
            <a:ext cx="4439768" cy="1314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Magical Clipart Pixie Dust - Dust Images Clipart Png PNG Image |  Transparent PNG Free Download on SeekPNG">
            <a:extLst>
              <a:ext uri="{FF2B5EF4-FFF2-40B4-BE49-F238E27FC236}">
                <a16:creationId xmlns:a16="http://schemas.microsoft.com/office/drawing/2014/main" id="{95E6C77A-FD2F-6F0D-4103-5D72794C98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56" r="8082"/>
          <a:stretch/>
        </p:blipFill>
        <p:spPr bwMode="auto">
          <a:xfrm rot="10452934">
            <a:off x="1916915" y="3518873"/>
            <a:ext cx="4016045" cy="1314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BEC938D-4CAF-A42D-0CDC-CC9F344B06F7}"/>
              </a:ext>
            </a:extLst>
          </p:cNvPr>
          <p:cNvSpPr txBox="1"/>
          <p:nvPr/>
        </p:nvSpPr>
        <p:spPr>
          <a:xfrm>
            <a:off x="179294" y="3075057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latin typeface="Bradley Hand ITC" panose="03070402050302030203" pitchFamily="66" charset="0"/>
              </a:rPr>
              <a:t>A Beginner's Guide to Spellcasting</a:t>
            </a:r>
          </a:p>
        </p:txBody>
      </p:sp>
    </p:spTree>
    <p:extLst>
      <p:ext uri="{BB962C8B-B14F-4D97-AF65-F5344CB8AC3E}">
        <p14:creationId xmlns:p14="http://schemas.microsoft.com/office/powerpoint/2010/main" val="25667993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BEC938D-4CAF-A42D-0CDC-CC9F344B06F7}"/>
              </a:ext>
            </a:extLst>
          </p:cNvPr>
          <p:cNvSpPr txBox="1"/>
          <p:nvPr/>
        </p:nvSpPr>
        <p:spPr>
          <a:xfrm>
            <a:off x="-630331" y="3022907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latin typeface="Viner Hand ITC" panose="03070502030502020203" pitchFamily="66" charset="0"/>
              </a:rPr>
              <a:t>The Book Of The Dead</a:t>
            </a:r>
          </a:p>
        </p:txBody>
      </p:sp>
      <p:pic>
        <p:nvPicPr>
          <p:cNvPr id="8194" name="Picture 2" descr="Faith cross clipart Images, Stock Photos &amp; Vectors | Shutterstock">
            <a:extLst>
              <a:ext uri="{FF2B5EF4-FFF2-40B4-BE49-F238E27FC236}">
                <a16:creationId xmlns:a16="http://schemas.microsoft.com/office/drawing/2014/main" id="{0164EE7B-4EF8-74F9-DD78-FEEB46C3D2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500"/>
          <a:stretch/>
        </p:blipFill>
        <p:spPr bwMode="auto">
          <a:xfrm rot="10800000">
            <a:off x="7781924" y="2937687"/>
            <a:ext cx="866775" cy="816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33993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BEC938D-4CAF-A42D-0CDC-CC9F344B06F7}"/>
              </a:ext>
            </a:extLst>
          </p:cNvPr>
          <p:cNvSpPr txBox="1"/>
          <p:nvPr/>
        </p:nvSpPr>
        <p:spPr>
          <a:xfrm>
            <a:off x="179294" y="3075057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latin typeface="Vladimir Script" panose="03050402040407070305" pitchFamily="66" charset="0"/>
              </a:rPr>
              <a:t>Dreams and Their Meanings</a:t>
            </a:r>
          </a:p>
        </p:txBody>
      </p:sp>
      <p:sp>
        <p:nvSpPr>
          <p:cNvPr id="2" name="Cloud 1">
            <a:extLst>
              <a:ext uri="{FF2B5EF4-FFF2-40B4-BE49-F238E27FC236}">
                <a16:creationId xmlns:a16="http://schemas.microsoft.com/office/drawing/2014/main" id="{1C09C9EE-1C06-3797-430A-251DFBCD3FC3}"/>
              </a:ext>
            </a:extLst>
          </p:cNvPr>
          <p:cNvSpPr/>
          <p:nvPr/>
        </p:nvSpPr>
        <p:spPr>
          <a:xfrm>
            <a:off x="1609724" y="2922495"/>
            <a:ext cx="9020175" cy="1111786"/>
          </a:xfrm>
          <a:prstGeom prst="cloud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61932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BEC938D-4CAF-A42D-0CDC-CC9F344B06F7}"/>
              </a:ext>
            </a:extLst>
          </p:cNvPr>
          <p:cNvSpPr txBox="1"/>
          <p:nvPr/>
        </p:nvSpPr>
        <p:spPr>
          <a:xfrm>
            <a:off x="150719" y="2921168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Old English Text MT" panose="03040902040508030806" pitchFamily="66" charset="0"/>
              </a:rPr>
              <a:t>Hexes and Hauntings</a:t>
            </a:r>
          </a:p>
        </p:txBody>
      </p:sp>
    </p:spTree>
    <p:extLst>
      <p:ext uri="{BB962C8B-B14F-4D97-AF65-F5344CB8AC3E}">
        <p14:creationId xmlns:p14="http://schemas.microsoft.com/office/powerpoint/2010/main" val="29029760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BEC938D-4CAF-A42D-0CDC-CC9F344B06F7}"/>
              </a:ext>
            </a:extLst>
          </p:cNvPr>
          <p:cNvSpPr txBox="1"/>
          <p:nvPr/>
        </p:nvSpPr>
        <p:spPr>
          <a:xfrm>
            <a:off x="0" y="342900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u="sng" dirty="0">
                <a:latin typeface="Algerian" panose="04020705040A02060702" pitchFamily="82" charset="0"/>
              </a:rPr>
              <a:t>The Sanderson Sisters – Heroes or Hacks?</a:t>
            </a:r>
          </a:p>
        </p:txBody>
      </p:sp>
    </p:spTree>
    <p:extLst>
      <p:ext uri="{BB962C8B-B14F-4D97-AF65-F5344CB8AC3E}">
        <p14:creationId xmlns:p14="http://schemas.microsoft.com/office/powerpoint/2010/main" val="5697465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BEC938D-4CAF-A42D-0CDC-CC9F344B06F7}"/>
              </a:ext>
            </a:extLst>
          </p:cNvPr>
          <p:cNvSpPr txBox="1"/>
          <p:nvPr/>
        </p:nvSpPr>
        <p:spPr>
          <a:xfrm>
            <a:off x="0" y="3120806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u="sng" dirty="0">
                <a:latin typeface="Cooper Black" panose="0208090404030B020404" pitchFamily="18" charset="0"/>
              </a:rPr>
              <a:t>Navigating at Night</a:t>
            </a:r>
          </a:p>
        </p:txBody>
      </p:sp>
      <p:sp>
        <p:nvSpPr>
          <p:cNvPr id="2" name="Moon 1">
            <a:extLst>
              <a:ext uri="{FF2B5EF4-FFF2-40B4-BE49-F238E27FC236}">
                <a16:creationId xmlns:a16="http://schemas.microsoft.com/office/drawing/2014/main" id="{6EAC337A-A47A-9047-B094-9DFE7E0546AC}"/>
              </a:ext>
            </a:extLst>
          </p:cNvPr>
          <p:cNvSpPr/>
          <p:nvPr/>
        </p:nvSpPr>
        <p:spPr>
          <a:xfrm>
            <a:off x="3019425" y="3120806"/>
            <a:ext cx="495300" cy="676275"/>
          </a:xfrm>
          <a:prstGeom prst="moon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Moon 4">
            <a:extLst>
              <a:ext uri="{FF2B5EF4-FFF2-40B4-BE49-F238E27FC236}">
                <a16:creationId xmlns:a16="http://schemas.microsoft.com/office/drawing/2014/main" id="{4B523035-376B-F232-0845-6354E5E1F35E}"/>
              </a:ext>
            </a:extLst>
          </p:cNvPr>
          <p:cNvSpPr/>
          <p:nvPr/>
        </p:nvSpPr>
        <p:spPr>
          <a:xfrm rot="10800000">
            <a:off x="8677275" y="3120806"/>
            <a:ext cx="495300" cy="676275"/>
          </a:xfrm>
          <a:prstGeom prst="moon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39916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WITCH BROOM SVG Clipart Broom Witch Broom Png Witch Broom | Etsy | Witch  clipart, Witch broom, Clip art">
            <a:extLst>
              <a:ext uri="{FF2B5EF4-FFF2-40B4-BE49-F238E27FC236}">
                <a16:creationId xmlns:a16="http://schemas.microsoft.com/office/drawing/2014/main" id="{0AD82C86-961B-BAD7-221D-9B874232A4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557075">
            <a:off x="8615611" y="3239049"/>
            <a:ext cx="1190128" cy="95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BEC938D-4CAF-A42D-0CDC-CC9F344B06F7}"/>
              </a:ext>
            </a:extLst>
          </p:cNvPr>
          <p:cNvSpPr txBox="1"/>
          <p:nvPr/>
        </p:nvSpPr>
        <p:spPr>
          <a:xfrm>
            <a:off x="390525" y="3229524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u="sng" dirty="0">
                <a:latin typeface="Ink Free" panose="03080402000500000000" pitchFamily="66" charset="0"/>
              </a:rPr>
              <a:t>Broom and Cat Management</a:t>
            </a:r>
          </a:p>
        </p:txBody>
      </p:sp>
      <p:pic>
        <p:nvPicPr>
          <p:cNvPr id="7174" name="Picture 6" descr="Cat Silhouette Clip Art - Transparent Transparent Background Cat  Silhouette, HD Png Download - kindpng">
            <a:extLst>
              <a:ext uri="{FF2B5EF4-FFF2-40B4-BE49-F238E27FC236}">
                <a16:creationId xmlns:a16="http://schemas.microsoft.com/office/drawing/2014/main" id="{85A2B0EE-CF6F-65E2-D09A-53B34BBAF5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7025" y="3039366"/>
            <a:ext cx="740559" cy="757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46701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117</Words>
  <Application>Microsoft Office PowerPoint</Application>
  <PresentationFormat>Widescreen</PresentationFormat>
  <Paragraphs>20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31" baseType="lpstr">
      <vt:lpstr>Algerian</vt:lpstr>
      <vt:lpstr>Arial</vt:lpstr>
      <vt:lpstr>Bahnschrift</vt:lpstr>
      <vt:lpstr>Berlin Sans FB</vt:lpstr>
      <vt:lpstr>Bradley Hand ITC</vt:lpstr>
      <vt:lpstr>Calibri</vt:lpstr>
      <vt:lpstr>Calibri Light</vt:lpstr>
      <vt:lpstr>Comic Sans MS</vt:lpstr>
      <vt:lpstr>Cooper Black</vt:lpstr>
      <vt:lpstr>Ink Free</vt:lpstr>
      <vt:lpstr>Old English Text MT</vt:lpstr>
      <vt:lpstr>Tw Cen MT Condensed Extra Bold</vt:lpstr>
      <vt:lpstr>Viner Hand ITC</vt:lpstr>
      <vt:lpstr>Vladimir Script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McLoughlin</dc:creator>
  <cp:lastModifiedBy>Sarah McLoughlin</cp:lastModifiedBy>
  <cp:revision>7</cp:revision>
  <dcterms:created xsi:type="dcterms:W3CDTF">2022-05-24T13:36:02Z</dcterms:created>
  <dcterms:modified xsi:type="dcterms:W3CDTF">2022-09-28T10:42:44Z</dcterms:modified>
</cp:coreProperties>
</file>