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C15E2-C4BC-4A76-A1E0-648995F024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E69C93-C767-4EF1-9142-DF7B54D177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EDDEA-F506-492B-B4AB-6B07ADABE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0657-329A-4D1B-B98C-FFFC8460B22C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BF6239-779E-48B3-97C5-B120B83C4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C102C-FCD9-467B-A2B2-E68640F8C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69C5C-19E3-48EB-B93D-C56565E331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657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DA0A5-A476-4A36-80EC-052D56909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E750D-AE4B-4E9C-A52B-BDEED93D1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32B5F-4B7B-45D9-A483-12E7B4F05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0657-329A-4D1B-B98C-FFFC8460B22C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CF4A1E-1B3D-4917-9337-C3D1DAD3A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520E3-EF13-4162-9D1E-F3995B9C8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69C5C-19E3-48EB-B93D-C56565E331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083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F46E3-563E-49C7-922E-FEA8D410B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C0FEE3-B1D1-4410-AAF2-C8EAF71013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E8477-4776-474A-80C0-C908F5EE2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0657-329A-4D1B-B98C-FFFC8460B22C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66AFE-B29F-41DA-9ACD-82CB6446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6EB83-3196-4DA6-8BB8-ACE1B1BEC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69C5C-19E3-48EB-B93D-C56565E331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18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E0172-0D53-4EFB-A494-9ECBBA62A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B508B-93F5-46E7-8BB9-8B7AF2661D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0B3EA3-B73A-4681-B3AD-E93C16AFA5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D7D5B-3E9E-4BF3-8B61-4E776D19F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0657-329A-4D1B-B98C-FFFC8460B22C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D1CA8B-4606-40C6-ADC0-68AED160E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EEC199-9B2B-4F21-BB0D-C5DA02644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69C5C-19E3-48EB-B93D-C56565E331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797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B4D15-1CF2-4A4F-B8CA-9207735A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B24768-4BB2-4EE0-A550-F6210B0B39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C4403C-80FF-4468-ADBC-9376045B45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40447A-5F2D-414D-8DDE-E672173735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BF70AD-34CC-4CF7-BD07-EF59BA4B63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5E4EDE-1785-427F-850C-79BDEBEE4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0657-329A-4D1B-B98C-FFFC8460B22C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BB384-629A-44D5-868C-8246724DB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2BAB7D-9E51-4953-99CA-0B83B3675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69C5C-19E3-48EB-B93D-C56565E331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696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25F94-978C-4FDE-A956-98FE3D205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0A0110-3C0B-49A2-9532-DB6AC3CF5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0657-329A-4D1B-B98C-FFFC8460B22C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4F1379-819C-4BB9-B83F-D53CFC657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E11743-3C56-4919-8D05-E88B8BCD0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69C5C-19E3-48EB-B93D-C56565E331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7797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F7A2F5-7D74-4785-8A51-7BDB0457C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0657-329A-4D1B-B98C-FFFC8460B22C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3D1147-825F-4B96-8E95-99A6C151E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FBC861-FDAE-44C5-ADD5-C2045CD71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69C5C-19E3-48EB-B93D-C56565E331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243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E2B82-BDAB-4942-85DF-AA3507E1A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CF989-C32D-4D96-A800-0B9AC0FCB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DD825-C8CA-4B83-954F-A41D05099E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1036B-18A4-4CEA-B6A5-7C38CF33F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0657-329A-4D1B-B98C-FFFC8460B22C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44E086-9F36-4B68-BFA0-62B6F99C2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DA812-894D-4B2A-B108-184C8EEDB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69C5C-19E3-48EB-B93D-C56565E331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567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CAED9-54B5-4A96-95CB-9720488BB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619147-36BD-4A22-86BC-AEDDA4F4A5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2C5C8-803E-472D-8218-40B7D8FFD8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5A5D4F-943E-41A7-8BAF-526287FEC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0657-329A-4D1B-B98C-FFFC8460B22C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1F3685-F9CF-4EFC-A00C-09449661F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717C32-813C-42B7-A5EB-CF50CD9D1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69C5C-19E3-48EB-B93D-C56565E331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303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CBAAB-AE3F-4B3E-A011-74E49D85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896CC1-DA7C-4C35-958B-19FC94BAF6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41389-A3F0-4881-827B-F0EF7A418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0657-329A-4D1B-B98C-FFFC8460B22C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2128A-E94F-471A-BD22-B517789F6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AD018-198C-4A28-AA84-31C864A29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69C5C-19E3-48EB-B93D-C56565E331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767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90AD98-6DE2-4E75-8A7F-83327114CA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76A440-0B70-4F9E-8A42-EBE441CE17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47CF4E-E465-42F5-B8B0-2E373A0CE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0657-329A-4D1B-B98C-FFFC8460B22C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F517D-591C-44B7-9718-9D99ED562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5E866F-51B9-428E-A730-1BDAEB587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69C5C-19E3-48EB-B93D-C56565E331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707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16C821-7D5E-4FED-B44A-057E1F79F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9E7187-F141-41B3-801F-1593F639B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9E245-9CE2-4CCE-B11E-7C21821A79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60657-329A-4D1B-B98C-FFFC8460B22C}" type="datetimeFigureOut">
              <a:rPr lang="en-GB" smtClean="0"/>
              <a:t>06/10/2021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9670D5-8D32-48CD-812A-710DCB25B0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C0B00-2FC3-4F33-95DA-E5B0B61144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69C5C-19E3-48EB-B93D-C56565E331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83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pooky Virtual Tours You Can Take Right Now | Travel.Earth">
            <a:extLst>
              <a:ext uri="{FF2B5EF4-FFF2-40B4-BE49-F238E27FC236}">
                <a16:creationId xmlns:a16="http://schemas.microsoft.com/office/drawing/2014/main" id="{DBB01AE8-6934-43DA-A7B0-B97964AB5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52" y="-10264"/>
            <a:ext cx="11771791" cy="6868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431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reepy Art Print | Etsy">
            <a:extLst>
              <a:ext uri="{FF2B5EF4-FFF2-40B4-BE49-F238E27FC236}">
                <a16:creationId xmlns:a16="http://schemas.microsoft.com/office/drawing/2014/main" id="{D72AC721-C121-4E27-A564-6D5BDE887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656" y="-9008"/>
            <a:ext cx="8655728" cy="687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2856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icardo Delgado&amp;#39;s blog: Some unintentional but still very scary old  halloween photos">
            <a:extLst>
              <a:ext uri="{FF2B5EF4-FFF2-40B4-BE49-F238E27FC236}">
                <a16:creationId xmlns:a16="http://schemas.microsoft.com/office/drawing/2014/main" id="{D1E9FD78-90A1-4F63-9DE9-20D6B3FD0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204" y="-11097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9880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Spooky wallpaper | 1024x768 | #57868">
            <a:extLst>
              <a:ext uri="{FF2B5EF4-FFF2-40B4-BE49-F238E27FC236}">
                <a16:creationId xmlns:a16="http://schemas.microsoft.com/office/drawing/2014/main" id="{68FDA73B-35E9-4544-9746-74EFA2EDC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72" y="0"/>
            <a:ext cx="111414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4427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300 Spooky Pictures ideas in 2021 | spooky pictures, picture, spooky">
            <a:extLst>
              <a:ext uri="{FF2B5EF4-FFF2-40B4-BE49-F238E27FC236}">
                <a16:creationId xmlns:a16="http://schemas.microsoft.com/office/drawing/2014/main" id="{5EA6A6F3-7D0D-4EDB-9EE3-643A2DFD4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4739" y="-1556828"/>
            <a:ext cx="6859564" cy="9969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700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McLoughlin</dc:creator>
  <cp:lastModifiedBy>Sarah McLoughlin</cp:lastModifiedBy>
  <cp:revision>1</cp:revision>
  <dcterms:created xsi:type="dcterms:W3CDTF">2021-10-06T16:09:17Z</dcterms:created>
  <dcterms:modified xsi:type="dcterms:W3CDTF">2021-10-06T16:16:11Z</dcterms:modified>
</cp:coreProperties>
</file>