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105650" cy="102393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9604A-E55D-7415-7B62-E6D278A7B3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18E1BD-194E-3FC4-6D8E-DB84A72A1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F3207-F301-2289-1532-28E5EAB18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3AB-CB64-4434-83DC-48C1CC6653D2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CCF17-EB5D-9EF6-3466-11256DEFB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16BD1-1E88-09F8-C088-04AB93C9C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441BB-4F95-41AA-9FA2-917DC8FA0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52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7A35E-26E7-E5CF-D8D8-BAA6B7A89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952A2-D1CE-F3F0-3C20-170631BC1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1D3A7-6CCC-629A-1768-F7257D9F9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3AB-CB64-4434-83DC-48C1CC6653D2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5D9C4-962D-D62B-892C-444573F27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C2580-6967-A926-C60B-C712B7BD3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441BB-4F95-41AA-9FA2-917DC8FA0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507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52806-0899-E45B-67F1-082A11450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E146B6-8711-0F1D-8E25-A5D74BAB0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1CB26-CCE3-63D5-B6AE-FDFD09385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3AB-CB64-4434-83DC-48C1CC6653D2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5CE95-413C-18A4-75C1-87C57AA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C6672-47E7-461F-FFAA-57CCD7B39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441BB-4F95-41AA-9FA2-917DC8FA0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982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3C9D6-C807-3174-7DFE-3A9C44E0B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3B81F-6BE6-1045-5D9A-C7225CB529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814B4B-9288-FD94-2795-866C4F64E4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07A32-6AC6-C47C-B7BF-E1C5C8E14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3AB-CB64-4434-83DC-48C1CC6653D2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588C8F-62DC-8C56-487C-959A102A3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1ED87A-E815-8700-81BD-4B798B06A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441BB-4F95-41AA-9FA2-917DC8FA0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253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E792E-2D1D-347A-4FC0-D9E1D7C27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C483A1-0530-DA5D-AE46-53FD481FF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83B74B-9E3F-A0DF-5650-1806EB612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6164D2-9D37-D8D9-C907-1B4B60711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4CA78C-1998-AFE9-3CD2-3715569CD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DEF65E-37FA-195F-04D9-320735D0F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3AB-CB64-4434-83DC-48C1CC6653D2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F55174-8D4A-AFA0-54F6-A4050DAAD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CD1D99-343B-CBF3-B133-50FCD1EE0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441BB-4F95-41AA-9FA2-917DC8FA0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356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597ED-858C-F85C-A0CF-F54091E0D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A3C636-30E2-4F38-F3E8-9C529D246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3AB-CB64-4434-83DC-48C1CC6653D2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A5D69C-9143-451F-D1B5-8C1B1C557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5DA9AF-EF4A-3BF8-0A0A-B4E87BFF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441BB-4F95-41AA-9FA2-917DC8FA0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246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21931-A6EF-7B77-4858-9571060F2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3AB-CB64-4434-83DC-48C1CC6653D2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E01898-6053-4937-4C96-1BF483702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4351DD-DE90-3B99-16FF-33E4FB024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441BB-4F95-41AA-9FA2-917DC8FA0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20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17C09-C0C4-AE8E-11D0-2A343B71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54B20-6BDA-63DD-EACC-2CEFF154C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2891E-79D9-9F60-80F5-16708DBD1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C9EA0C-0C5C-7335-882F-C3B2D68B2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3AB-CB64-4434-83DC-48C1CC6653D2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4AAAAA-D1FD-1881-A279-68849E474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F68148-3443-3EA8-176D-7BE668BA0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441BB-4F95-41AA-9FA2-917DC8FA0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068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8E986-18FF-E9F3-0A12-C651EB366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B3A008-3BAE-D15A-1D99-93C88FA0C5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39C0D-14D0-B680-FC77-AA28630778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D6E410-621B-C83F-D4E6-50610AA90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3AB-CB64-4434-83DC-48C1CC6653D2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BF049D-B07A-9CDA-9B89-F02CA188E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954F97-9581-E6A6-6013-FF068AA57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441BB-4F95-41AA-9FA2-917DC8FA0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79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CBE12-9938-5C16-1891-C8B37EF64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584E6D-AA60-C1D2-B248-D146BB431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5AB18-398A-844C-9725-9BB4FCF2B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3AB-CB64-4434-83DC-48C1CC6653D2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BA022-C98A-96F8-2BFC-2C6A04EAD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9FCB8-E158-E2A2-D099-FBAEF06CB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441BB-4F95-41AA-9FA2-917DC8FA0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006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999619-ED95-3FCD-A13B-38FAC9F7A9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496DC3-7AD1-FE5E-879B-76F3F96ED3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6E67F-5CAE-211A-F396-FB1CA1A8D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243AB-CB64-4434-83DC-48C1CC6653D2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EF2D4-ED76-9373-FAB2-7556A8446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C0A7D-86CB-E04F-0EA3-04DEB64CE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441BB-4F95-41AA-9FA2-917DC8FA0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62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A9B988-85EB-814C-ADF9-87F681F8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05E11-F791-031A-002D-5E7406B8B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2EC08-C0B4-D3E1-239D-E610229E82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243AB-CB64-4434-83DC-48C1CC6653D2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5F7B6-9AE0-B613-9232-1FF4FC9355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F6FF2-94B3-3411-D400-E2EF00F7C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441BB-4F95-41AA-9FA2-917DC8FA0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120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E4279-566C-CFB5-748C-74C20B84C2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237440" y="2237440"/>
            <a:ext cx="6862483" cy="2387600"/>
          </a:xfrm>
          <a:solidFill>
            <a:srgbClr val="002060"/>
          </a:solidFill>
        </p:spPr>
        <p:txBody>
          <a:bodyPr anchor="ctr">
            <a:norm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WE ARE APPEALING FOR WITNESSES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CAN YOU HELP US?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57366-5AF5-11FE-5135-9430D8E947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6200000">
            <a:off x="3860803" y="-1473199"/>
            <a:ext cx="6858000" cy="9804398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endParaRPr lang="en-GB" sz="1600" b="1" dirty="0"/>
          </a:p>
          <a:p>
            <a:r>
              <a:rPr lang="en-GB" sz="6000" b="1" dirty="0"/>
              <a:t>MURDER</a:t>
            </a:r>
          </a:p>
          <a:p>
            <a:r>
              <a:rPr lang="en-GB" sz="3600" dirty="0"/>
              <a:t>ON: </a:t>
            </a:r>
            <a:r>
              <a:rPr lang="en-GB" sz="2600" dirty="0">
                <a:solidFill>
                  <a:srgbClr val="282828"/>
                </a:solidFill>
                <a:latin typeface="Ubuntu" panose="020B0504030602030204" pitchFamily="34" charset="0"/>
              </a:rPr>
              <a:t>SATUR</a:t>
            </a:r>
            <a:r>
              <a:rPr lang="en-GB" sz="2600" b="0" i="0" dirty="0">
                <a:solidFill>
                  <a:srgbClr val="282828"/>
                </a:solidFill>
                <a:effectLst/>
                <a:latin typeface="Ubuntu" panose="020B0504030602030204" pitchFamily="34" charset="0"/>
              </a:rPr>
              <a:t>DAY DECEMBER 12TH, 1959</a:t>
            </a:r>
            <a:endParaRPr lang="en-GB" sz="2600" dirty="0"/>
          </a:p>
          <a:p>
            <a:r>
              <a:rPr lang="en-GB" sz="3600" dirty="0"/>
              <a:t>AT: </a:t>
            </a:r>
            <a:r>
              <a:rPr lang="en-GB" sz="2600" dirty="0"/>
              <a:t>ROOM 1, BATES MOTEL, </a:t>
            </a:r>
            <a:r>
              <a:rPr lang="en-GB" sz="260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4019 HIGHWAY 88, WHITE PINE BAY, </a:t>
            </a:r>
            <a:r>
              <a:rPr lang="en-GB" sz="2600" b="0" i="0" dirty="0">
                <a:solidFill>
                  <a:srgbClr val="282828"/>
                </a:solidFill>
                <a:effectLst/>
                <a:latin typeface="Ubuntu" panose="020B0604020202020204" pitchFamily="34" charset="0"/>
              </a:rPr>
              <a:t>CALIFORNIA</a:t>
            </a:r>
          </a:p>
          <a:p>
            <a:endParaRPr lang="en-GB" sz="2800" dirty="0">
              <a:solidFill>
                <a:srgbClr val="282828"/>
              </a:solidFill>
              <a:latin typeface="Ubuntu" panose="020B0604020202020204" pitchFamily="34" charset="0"/>
            </a:endParaRPr>
          </a:p>
          <a:p>
            <a:r>
              <a:rPr lang="en-GB" sz="5400" b="1" dirty="0">
                <a:solidFill>
                  <a:srgbClr val="282828"/>
                </a:solidFill>
                <a:latin typeface="Ubuntu" panose="020B0604020202020204" pitchFamily="34" charset="0"/>
              </a:rPr>
              <a:t>DID YOU SEE OR HEAR ANYTHING?</a:t>
            </a:r>
          </a:p>
          <a:p>
            <a:endParaRPr lang="en-GB" sz="4300" b="1" dirty="0">
              <a:solidFill>
                <a:srgbClr val="282828"/>
              </a:solidFill>
              <a:latin typeface="Ubuntu" panose="020B0604020202020204" pitchFamily="34" charset="0"/>
            </a:endParaRPr>
          </a:p>
          <a:p>
            <a:r>
              <a:rPr lang="en-GB" sz="4300" b="1" dirty="0">
                <a:solidFill>
                  <a:srgbClr val="282828"/>
                </a:solidFill>
                <a:latin typeface="Ubuntu" panose="020B0604020202020204" pitchFamily="34" charset="0"/>
              </a:rPr>
              <a:t>PLEASE CALL CRIMESTOPPERS ON</a:t>
            </a:r>
          </a:p>
          <a:p>
            <a:r>
              <a:rPr lang="en-GB" sz="43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0800 555 111</a:t>
            </a:r>
            <a:endParaRPr lang="en-GB" sz="4300" b="1" dirty="0">
              <a:solidFill>
                <a:srgbClr val="282828"/>
              </a:solidFill>
              <a:latin typeface="Ubuntu" panose="020B0604020202020204" pitchFamily="34" charset="0"/>
            </a:endParaRPr>
          </a:p>
          <a:p>
            <a:r>
              <a:rPr lang="en-GB" sz="4300" b="1" dirty="0"/>
              <a:t>OR CONTACT YOUR LOCAL POLICE STATION </a:t>
            </a:r>
          </a:p>
          <a:p>
            <a:r>
              <a:rPr lang="en-GB" sz="4300" b="1" dirty="0"/>
              <a:t>IF YOU HAVE ANY INFORMATION</a:t>
            </a:r>
          </a:p>
        </p:txBody>
      </p:sp>
    </p:spTree>
    <p:extLst>
      <p:ext uri="{BB962C8B-B14F-4D97-AF65-F5344CB8AC3E}">
        <p14:creationId xmlns:p14="http://schemas.microsoft.com/office/powerpoint/2010/main" val="1779573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61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</vt:lpstr>
      <vt:lpstr>Calibri</vt:lpstr>
      <vt:lpstr>Calibri Light</vt:lpstr>
      <vt:lpstr>Ubuntu</vt:lpstr>
      <vt:lpstr>Office Theme</vt:lpstr>
      <vt:lpstr>WE ARE APPEALING FOR WITNESSES CAN YOU HELP US?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ARE APPEALING FOR WITNESSES CAN YOU HELP US?</dc:title>
  <dc:creator>Sarah McLoughlin</dc:creator>
  <cp:lastModifiedBy>Sarah McLoughlin</cp:lastModifiedBy>
  <cp:revision>4</cp:revision>
  <cp:lastPrinted>2022-09-28T11:48:26Z</cp:lastPrinted>
  <dcterms:created xsi:type="dcterms:W3CDTF">2022-09-28T11:37:08Z</dcterms:created>
  <dcterms:modified xsi:type="dcterms:W3CDTF">2022-09-28T11:52:05Z</dcterms:modified>
</cp:coreProperties>
</file>