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7105650" cy="10239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9750" cy="51276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4D019B12-F83F-4A9F-8FB6-C0C62238DC6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3625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7601"/>
            <a:ext cx="5683250" cy="403225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6613"/>
            <a:ext cx="3079750" cy="51276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6613"/>
            <a:ext cx="3079750" cy="51276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6DEE5989-7268-4E61-87A4-EF1916C6E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54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9786-380E-4CAB-98E3-AB8E1B3CD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58550-DC83-4A1A-B604-0FBC7ECE7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9CE41-D250-4068-A041-9962044C8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FECF8-1D93-4CA1-95C5-476256E23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242AE-DC99-4B9B-96B8-13AEF289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62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7F12-68BD-4067-BA77-74363029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0F8D6-50CE-44FA-85BA-5FADA1771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72045-55DF-48F1-A96F-BB77E1E67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5D533-6468-42B9-A7BF-14E86A2AA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E6C02-813C-49F5-9DAC-16CA76F9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3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D9DC2-CDF4-4F44-B5BE-1648E4B9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AB952-EAF7-4DBC-A86E-CD66A3C7B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C45D1-47E4-418A-9E90-70BF0920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475FC-EAA4-4613-BC37-B1D465C6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99694-D53E-4F34-8998-32CD1062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90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06B6-F0FE-4D4D-959A-E3A7BC87C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22B29-D09C-4067-86A7-D2BF768F6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5C947-D865-4E88-AAA4-F9FBB112C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A61D0-EBA4-45C4-9517-C867D8C6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F0D4D-039B-4856-A493-2C0E62CEC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4CFC7-5538-46B1-B50A-6481875D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02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6F2E6-C633-4931-BFAE-3267C619A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A4C41-0F87-463D-9048-5B11E6BF1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BA98A-A98F-40C2-9436-DA919CEC0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FAFDD-914C-4C6A-A67C-B8BEE3B0C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55BA7-82A4-4B1A-990A-444A4F1F3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080DE3-8E66-4CD6-9576-A2C26A3EC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8909F-BADD-46E1-B154-8743211FA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65B862-B62F-4327-82AB-2C2C8DBE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34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61039-D61F-465E-AA71-896C790C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9AE5B-7951-4D7C-A8EC-A9355134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2E183-BC13-4FCF-A4E4-E0015B172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5C3C8D-B613-4A2C-A272-96AEB280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81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3DFA3B-517F-4760-8491-E91F97A8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B2CF3-E4D8-431C-86A0-ABD8C138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9026B-67C4-4C1D-B08D-0CE4E93D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42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0371-FA5A-462D-BE7F-7657F4D4E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3C39E-25BF-4069-9688-40EEBCB07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B9460-D35C-45F7-9FE7-E80CA5789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6764E-FC4E-49E3-B629-7768A07F6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A2138-1446-4FB0-B221-97FA9C80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68120-DB51-4372-AFF5-DBA3D0A92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325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31C0-4D68-4040-8158-B891CAFA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52153-FAE8-445C-9FB1-2553B648B3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D3443-C461-4410-844E-5F61DC35E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D979A-5EB9-43D8-A687-B3B33F1E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67B13-C13C-4066-B726-0356F95B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4E765-3235-452E-B810-C18E75F8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63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9E41-A2FC-4EB3-94F2-2A6725B6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63528-FF22-4B72-A912-87F37F7B4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8821F-902C-4438-871E-3EE6B9745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EFDAB-C6FB-4E2D-BC15-3F5296339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5AF59-5789-4C30-BDBF-83A7FB7C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10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F916FE-B1BE-4DE3-AAC9-C7E8F31CC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36AE4-190C-43C3-8495-FC1E36994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2186-88A6-4F32-8A6F-401EF2A7A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963C6-94BD-4763-BC61-EC4D55C4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B1928-774A-4463-867D-C2E85303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66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A905F4-7D35-4E81-81FE-811F799F5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AC847-9042-4616-9636-483F929E0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0DBF-8831-45B9-AEC6-5C5F62CB18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FBF53-451F-4968-AA0A-3F9BC70ACDAD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09C0A-2C8B-42FE-AE45-8D06A0A57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7B2E1-AFE0-4EF9-AC43-0FD70847DB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75888-D681-41B1-AB7F-288CC8F3F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40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F8FA5A-7936-4889-853E-38E33CE14F8A}"/>
              </a:ext>
            </a:extLst>
          </p:cNvPr>
          <p:cNvSpPr/>
          <p:nvPr/>
        </p:nvSpPr>
        <p:spPr>
          <a:xfrm>
            <a:off x="1" y="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671C7E-C10C-49E2-B401-385307F84DF7}"/>
              </a:ext>
            </a:extLst>
          </p:cNvPr>
          <p:cNvSpPr/>
          <p:nvPr/>
        </p:nvSpPr>
        <p:spPr>
          <a:xfrm>
            <a:off x="6095999" y="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E0EE4-03AC-4B1D-8295-9741B6CB9E5E}"/>
              </a:ext>
            </a:extLst>
          </p:cNvPr>
          <p:cNvSpPr/>
          <p:nvPr/>
        </p:nvSpPr>
        <p:spPr>
          <a:xfrm>
            <a:off x="1" y="342900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8F81D1-DAB4-4F55-85F5-A4B03C943950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0FD6C60-FC87-BB0E-26DC-5046BD870AFE}"/>
              </a:ext>
            </a:extLst>
          </p:cNvPr>
          <p:cNvSpPr txBox="1"/>
          <p:nvPr/>
        </p:nvSpPr>
        <p:spPr>
          <a:xfrm>
            <a:off x="158924" y="2010781"/>
            <a:ext cx="5828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lgerian" panose="04020705040A02060702" pitchFamily="82" charset="0"/>
              </a:rPr>
              <a:t>Please attend dressed as a </a:t>
            </a:r>
          </a:p>
          <a:p>
            <a:pPr algn="ctr"/>
            <a:r>
              <a:rPr lang="en-GB" sz="2400" dirty="0">
                <a:latin typeface="Algerian" panose="04020705040A02060702" pitchFamily="82" charset="0"/>
              </a:rPr>
              <a:t>bloodthirsty being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E8BCAB-E4A4-83AD-3803-CD833C5F3464}"/>
              </a:ext>
            </a:extLst>
          </p:cNvPr>
          <p:cNvSpPr/>
          <p:nvPr/>
        </p:nvSpPr>
        <p:spPr>
          <a:xfrm>
            <a:off x="149756" y="107576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2F0761-8978-8A11-7E62-061AA116FB96}"/>
              </a:ext>
            </a:extLst>
          </p:cNvPr>
          <p:cNvSpPr/>
          <p:nvPr/>
        </p:nvSpPr>
        <p:spPr>
          <a:xfrm>
            <a:off x="6138266" y="107576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B34BE-5449-0DD7-F1EB-D67E597F920E}"/>
              </a:ext>
            </a:extLst>
          </p:cNvPr>
          <p:cNvSpPr/>
          <p:nvPr/>
        </p:nvSpPr>
        <p:spPr>
          <a:xfrm>
            <a:off x="154756" y="3503590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46FBF4-2C1C-4392-AE00-BBDA485D03AE}"/>
              </a:ext>
            </a:extLst>
          </p:cNvPr>
          <p:cNvSpPr/>
          <p:nvPr/>
        </p:nvSpPr>
        <p:spPr>
          <a:xfrm>
            <a:off x="6138266" y="3495355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B97C8A-C8A2-242B-CC11-678A946188CB}"/>
              </a:ext>
            </a:extLst>
          </p:cNvPr>
          <p:cNvSpPr txBox="1"/>
          <p:nvPr/>
        </p:nvSpPr>
        <p:spPr>
          <a:xfrm>
            <a:off x="603838" y="646320"/>
            <a:ext cx="493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-------------------------------------------------------------------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FDA84C-0033-0F3F-4210-44CB5B17F6B7}"/>
              </a:ext>
            </a:extLst>
          </p:cNvPr>
          <p:cNvSpPr txBox="1"/>
          <p:nvPr/>
        </p:nvSpPr>
        <p:spPr>
          <a:xfrm>
            <a:off x="48307" y="1183586"/>
            <a:ext cx="60416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lgerian" panose="04020705040A02060702" pitchFamily="82" charset="0"/>
              </a:rPr>
              <a:t>address</a:t>
            </a:r>
          </a:p>
          <a:p>
            <a:pPr algn="ctr"/>
            <a:r>
              <a:rPr lang="en-GB" sz="1200" dirty="0">
                <a:latin typeface="Algerian" panose="04020705040A02060702" pitchFamily="82" charset="0"/>
              </a:rPr>
              <a:t>RSVP . .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AADD9B-ADA4-7664-93A8-F6E2E17ED67D}"/>
              </a:ext>
            </a:extLst>
          </p:cNvPr>
          <p:cNvSpPr txBox="1"/>
          <p:nvPr/>
        </p:nvSpPr>
        <p:spPr>
          <a:xfrm>
            <a:off x="6186600" y="2019579"/>
            <a:ext cx="5828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lgerian" panose="04020705040A02060702" pitchFamily="82" charset="0"/>
              </a:rPr>
              <a:t>Please attend dressed as a </a:t>
            </a:r>
          </a:p>
          <a:p>
            <a:pPr algn="ctr"/>
            <a:r>
              <a:rPr lang="en-GB" sz="2400" dirty="0">
                <a:latin typeface="Algerian" panose="04020705040A02060702" pitchFamily="82" charset="0"/>
              </a:rPr>
              <a:t>bloodthirsty being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92E76A-CB59-56EF-3B64-8F67492647DF}"/>
              </a:ext>
            </a:extLst>
          </p:cNvPr>
          <p:cNvSpPr txBox="1"/>
          <p:nvPr/>
        </p:nvSpPr>
        <p:spPr>
          <a:xfrm>
            <a:off x="6631514" y="655118"/>
            <a:ext cx="493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-------------------------------------------------------------------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423D85-E754-1888-1D0D-07D977777B90}"/>
              </a:ext>
            </a:extLst>
          </p:cNvPr>
          <p:cNvSpPr txBox="1"/>
          <p:nvPr/>
        </p:nvSpPr>
        <p:spPr>
          <a:xfrm>
            <a:off x="6075983" y="1192384"/>
            <a:ext cx="60416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lgerian" panose="04020705040A02060702" pitchFamily="82" charset="0"/>
              </a:rPr>
              <a:t>address</a:t>
            </a:r>
          </a:p>
          <a:p>
            <a:pPr algn="ctr"/>
            <a:r>
              <a:rPr lang="en-GB" sz="1200" dirty="0">
                <a:latin typeface="Algerian" panose="04020705040A02060702" pitchFamily="82" charset="0"/>
              </a:rPr>
              <a:t>RSVP . . 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9727AC-3419-6BE5-2D93-3D280939BB4F}"/>
              </a:ext>
            </a:extLst>
          </p:cNvPr>
          <p:cNvSpPr txBox="1"/>
          <p:nvPr/>
        </p:nvSpPr>
        <p:spPr>
          <a:xfrm>
            <a:off x="181007" y="5410232"/>
            <a:ext cx="5828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lgerian" panose="04020705040A02060702" pitchFamily="82" charset="0"/>
              </a:rPr>
              <a:t>Please attend dressed as a </a:t>
            </a:r>
          </a:p>
          <a:p>
            <a:pPr algn="ctr"/>
            <a:r>
              <a:rPr lang="en-GB" sz="2400" dirty="0">
                <a:latin typeface="Algerian" panose="04020705040A02060702" pitchFamily="82" charset="0"/>
              </a:rPr>
              <a:t>bloodthirsty being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EA4643-046F-9AF5-E303-F9BE77B25481}"/>
              </a:ext>
            </a:extLst>
          </p:cNvPr>
          <p:cNvSpPr txBox="1"/>
          <p:nvPr/>
        </p:nvSpPr>
        <p:spPr>
          <a:xfrm>
            <a:off x="625921" y="4045771"/>
            <a:ext cx="493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-------------------------------------------------------------------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9C2E92-0121-5356-4F32-0A485A6403ED}"/>
              </a:ext>
            </a:extLst>
          </p:cNvPr>
          <p:cNvSpPr txBox="1"/>
          <p:nvPr/>
        </p:nvSpPr>
        <p:spPr>
          <a:xfrm>
            <a:off x="70390" y="4583037"/>
            <a:ext cx="60416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lgerian" panose="04020705040A02060702" pitchFamily="82" charset="0"/>
              </a:rPr>
              <a:t>address</a:t>
            </a:r>
          </a:p>
          <a:p>
            <a:pPr algn="ctr"/>
            <a:r>
              <a:rPr lang="en-GB" sz="1200" dirty="0">
                <a:latin typeface="Algerian" panose="04020705040A02060702" pitchFamily="82" charset="0"/>
              </a:rPr>
              <a:t>RSVP . . 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891D02-E283-E4C3-EBA6-D30752E67A83}"/>
              </a:ext>
            </a:extLst>
          </p:cNvPr>
          <p:cNvSpPr txBox="1"/>
          <p:nvPr/>
        </p:nvSpPr>
        <p:spPr>
          <a:xfrm>
            <a:off x="6164517" y="5407358"/>
            <a:ext cx="5828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lgerian" panose="04020705040A02060702" pitchFamily="82" charset="0"/>
              </a:rPr>
              <a:t>Please attend dressed as a </a:t>
            </a:r>
          </a:p>
          <a:p>
            <a:pPr algn="ctr"/>
            <a:r>
              <a:rPr lang="en-GB" sz="2400" dirty="0">
                <a:latin typeface="Algerian" panose="04020705040A02060702" pitchFamily="82" charset="0"/>
              </a:rPr>
              <a:t>bloodthirsty being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0AF0BE-79D4-6D81-3020-302887A6B90F}"/>
              </a:ext>
            </a:extLst>
          </p:cNvPr>
          <p:cNvSpPr txBox="1"/>
          <p:nvPr/>
        </p:nvSpPr>
        <p:spPr>
          <a:xfrm>
            <a:off x="6609431" y="4042897"/>
            <a:ext cx="493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-------------------------------------------------------------------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5E3DCA-E339-F0AB-9B37-F717CFE5EE40}"/>
              </a:ext>
            </a:extLst>
          </p:cNvPr>
          <p:cNvSpPr txBox="1"/>
          <p:nvPr/>
        </p:nvSpPr>
        <p:spPr>
          <a:xfrm>
            <a:off x="6053900" y="4580163"/>
            <a:ext cx="60416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latin typeface="Algerian" panose="04020705040A02060702" pitchFamily="82" charset="0"/>
              </a:rPr>
              <a:t>address</a:t>
            </a:r>
          </a:p>
          <a:p>
            <a:pPr algn="ctr"/>
            <a:r>
              <a:rPr lang="en-GB" sz="1200" dirty="0">
                <a:latin typeface="Algerian" panose="04020705040A02060702" pitchFamily="82" charset="0"/>
              </a:rPr>
              <a:t>RSVP . . .</a:t>
            </a:r>
          </a:p>
        </p:txBody>
      </p:sp>
    </p:spTree>
    <p:extLst>
      <p:ext uri="{BB962C8B-B14F-4D97-AF65-F5344CB8AC3E}">
        <p14:creationId xmlns:p14="http://schemas.microsoft.com/office/powerpoint/2010/main" val="70186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BF899032-9091-769A-184D-9911DC67F200}"/>
              </a:ext>
            </a:extLst>
          </p:cNvPr>
          <p:cNvSpPr/>
          <p:nvPr/>
        </p:nvSpPr>
        <p:spPr>
          <a:xfrm>
            <a:off x="162915" y="3512555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27E8BD8-C46B-6924-2D5F-16A3C5AA4428}"/>
              </a:ext>
            </a:extLst>
          </p:cNvPr>
          <p:cNvSpPr/>
          <p:nvPr/>
        </p:nvSpPr>
        <p:spPr>
          <a:xfrm>
            <a:off x="6124510" y="3512555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29982A-B864-40E1-85E0-D1AAFBD5C7C9}"/>
              </a:ext>
            </a:extLst>
          </p:cNvPr>
          <p:cNvSpPr/>
          <p:nvPr/>
        </p:nvSpPr>
        <p:spPr>
          <a:xfrm>
            <a:off x="160591" y="106501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933C3E4-C0FC-EB9A-4490-837E98585EB9}"/>
              </a:ext>
            </a:extLst>
          </p:cNvPr>
          <p:cNvSpPr/>
          <p:nvPr/>
        </p:nvSpPr>
        <p:spPr>
          <a:xfrm>
            <a:off x="6124510" y="98611"/>
            <a:ext cx="5862918" cy="32468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F8FA5A-7936-4889-853E-38E33CE14F8A}"/>
              </a:ext>
            </a:extLst>
          </p:cNvPr>
          <p:cNvSpPr/>
          <p:nvPr/>
        </p:nvSpPr>
        <p:spPr>
          <a:xfrm>
            <a:off x="1" y="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671C7E-C10C-49E2-B401-385307F84DF7}"/>
              </a:ext>
            </a:extLst>
          </p:cNvPr>
          <p:cNvSpPr/>
          <p:nvPr/>
        </p:nvSpPr>
        <p:spPr>
          <a:xfrm>
            <a:off x="6095999" y="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7E0EE4-03AC-4B1D-8295-9741B6CB9E5E}"/>
              </a:ext>
            </a:extLst>
          </p:cNvPr>
          <p:cNvSpPr/>
          <p:nvPr/>
        </p:nvSpPr>
        <p:spPr>
          <a:xfrm>
            <a:off x="1" y="342900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8F81D1-DAB4-4F55-85F5-A4B03C943950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CB3E42-F073-4667-AABC-69915E79BD67}"/>
              </a:ext>
            </a:extLst>
          </p:cNvPr>
          <p:cNvSpPr/>
          <p:nvPr/>
        </p:nvSpPr>
        <p:spPr>
          <a:xfrm>
            <a:off x="5932527" y="-11608"/>
            <a:ext cx="6191989" cy="2088259"/>
          </a:xfrm>
          <a:custGeom>
            <a:avLst/>
            <a:gdLst>
              <a:gd name="connsiteX0" fmla="*/ 108687 w 6191989"/>
              <a:gd name="connsiteY0" fmla="*/ 30847 h 2088259"/>
              <a:gd name="connsiteX1" fmla="*/ 273787 w 6191989"/>
              <a:gd name="connsiteY1" fmla="*/ 49897 h 2088259"/>
              <a:gd name="connsiteX2" fmla="*/ 305537 w 6191989"/>
              <a:gd name="connsiteY2" fmla="*/ 56247 h 2088259"/>
              <a:gd name="connsiteX3" fmla="*/ 375387 w 6191989"/>
              <a:gd name="connsiteY3" fmla="*/ 62597 h 2088259"/>
              <a:gd name="connsiteX4" fmla="*/ 4039337 w 6191989"/>
              <a:gd name="connsiteY4" fmla="*/ 68947 h 2088259"/>
              <a:gd name="connsiteX5" fmla="*/ 5290287 w 6191989"/>
              <a:gd name="connsiteY5" fmla="*/ 75297 h 2088259"/>
              <a:gd name="connsiteX6" fmla="*/ 5322037 w 6191989"/>
              <a:gd name="connsiteY6" fmla="*/ 81647 h 2088259"/>
              <a:gd name="connsiteX7" fmla="*/ 5817337 w 6191989"/>
              <a:gd name="connsiteY7" fmla="*/ 75297 h 2088259"/>
              <a:gd name="connsiteX8" fmla="*/ 5925287 w 6191989"/>
              <a:gd name="connsiteY8" fmla="*/ 62597 h 2088259"/>
              <a:gd name="connsiteX9" fmla="*/ 6045937 w 6191989"/>
              <a:gd name="connsiteY9" fmla="*/ 43547 h 2088259"/>
              <a:gd name="connsiteX10" fmla="*/ 6191987 w 6191989"/>
              <a:gd name="connsiteY10" fmla="*/ 49897 h 2088259"/>
              <a:gd name="connsiteX11" fmla="*/ 6172937 w 6191989"/>
              <a:gd name="connsiteY11" fmla="*/ 278497 h 2088259"/>
              <a:gd name="connsiteX12" fmla="*/ 6166587 w 6191989"/>
              <a:gd name="connsiteY12" fmla="*/ 310247 h 2088259"/>
              <a:gd name="connsiteX13" fmla="*/ 6160237 w 6191989"/>
              <a:gd name="connsiteY13" fmla="*/ 449947 h 2088259"/>
              <a:gd name="connsiteX14" fmla="*/ 6147537 w 6191989"/>
              <a:gd name="connsiteY14" fmla="*/ 475347 h 2088259"/>
              <a:gd name="connsiteX15" fmla="*/ 6122137 w 6191989"/>
              <a:gd name="connsiteY15" fmla="*/ 583297 h 2088259"/>
              <a:gd name="connsiteX16" fmla="*/ 6109437 w 6191989"/>
              <a:gd name="connsiteY16" fmla="*/ 627747 h 2088259"/>
              <a:gd name="connsiteX17" fmla="*/ 6103087 w 6191989"/>
              <a:gd name="connsiteY17" fmla="*/ 659497 h 2088259"/>
              <a:gd name="connsiteX18" fmla="*/ 6096737 w 6191989"/>
              <a:gd name="connsiteY18" fmla="*/ 710297 h 2088259"/>
              <a:gd name="connsiteX19" fmla="*/ 6077687 w 6191989"/>
              <a:gd name="connsiteY19" fmla="*/ 754747 h 2088259"/>
              <a:gd name="connsiteX20" fmla="*/ 6071337 w 6191989"/>
              <a:gd name="connsiteY20" fmla="*/ 805547 h 2088259"/>
              <a:gd name="connsiteX21" fmla="*/ 6058637 w 6191989"/>
              <a:gd name="connsiteY21" fmla="*/ 824597 h 2088259"/>
              <a:gd name="connsiteX22" fmla="*/ 6033237 w 6191989"/>
              <a:gd name="connsiteY22" fmla="*/ 938897 h 2088259"/>
              <a:gd name="connsiteX23" fmla="*/ 6045937 w 6191989"/>
              <a:gd name="connsiteY23" fmla="*/ 1243697 h 2088259"/>
              <a:gd name="connsiteX24" fmla="*/ 6058637 w 6191989"/>
              <a:gd name="connsiteY24" fmla="*/ 1288147 h 2088259"/>
              <a:gd name="connsiteX25" fmla="*/ 6064987 w 6191989"/>
              <a:gd name="connsiteY25" fmla="*/ 1338947 h 2088259"/>
              <a:gd name="connsiteX26" fmla="*/ 6071337 w 6191989"/>
              <a:gd name="connsiteY26" fmla="*/ 1364347 h 2088259"/>
              <a:gd name="connsiteX27" fmla="*/ 6084037 w 6191989"/>
              <a:gd name="connsiteY27" fmla="*/ 1421497 h 2088259"/>
              <a:gd name="connsiteX28" fmla="*/ 6090387 w 6191989"/>
              <a:gd name="connsiteY28" fmla="*/ 1472297 h 2088259"/>
              <a:gd name="connsiteX29" fmla="*/ 6103087 w 6191989"/>
              <a:gd name="connsiteY29" fmla="*/ 1510397 h 2088259"/>
              <a:gd name="connsiteX30" fmla="*/ 6109437 w 6191989"/>
              <a:gd name="connsiteY30" fmla="*/ 1542147 h 2088259"/>
              <a:gd name="connsiteX31" fmla="*/ 6115787 w 6191989"/>
              <a:gd name="connsiteY31" fmla="*/ 1561197 h 2088259"/>
              <a:gd name="connsiteX32" fmla="*/ 6134837 w 6191989"/>
              <a:gd name="connsiteY32" fmla="*/ 1669147 h 2088259"/>
              <a:gd name="connsiteX33" fmla="*/ 6141187 w 6191989"/>
              <a:gd name="connsiteY33" fmla="*/ 1738997 h 2088259"/>
              <a:gd name="connsiteX34" fmla="*/ 6153887 w 6191989"/>
              <a:gd name="connsiteY34" fmla="*/ 1758047 h 2088259"/>
              <a:gd name="connsiteX35" fmla="*/ 6166587 w 6191989"/>
              <a:gd name="connsiteY35" fmla="*/ 1821547 h 2088259"/>
              <a:gd name="connsiteX36" fmla="*/ 6179287 w 6191989"/>
              <a:gd name="connsiteY36" fmla="*/ 1878697 h 2088259"/>
              <a:gd name="connsiteX37" fmla="*/ 6172937 w 6191989"/>
              <a:gd name="connsiteY37" fmla="*/ 1999347 h 2088259"/>
              <a:gd name="connsiteX38" fmla="*/ 6160237 w 6191989"/>
              <a:gd name="connsiteY38" fmla="*/ 2018397 h 2088259"/>
              <a:gd name="connsiteX39" fmla="*/ 6153887 w 6191989"/>
              <a:gd name="connsiteY39" fmla="*/ 2037447 h 2088259"/>
              <a:gd name="connsiteX40" fmla="*/ 6122137 w 6191989"/>
              <a:gd name="connsiteY40" fmla="*/ 2056497 h 2088259"/>
              <a:gd name="connsiteX41" fmla="*/ 6103087 w 6191989"/>
              <a:gd name="connsiteY41" fmla="*/ 2069197 h 2088259"/>
              <a:gd name="connsiteX42" fmla="*/ 6064987 w 6191989"/>
              <a:gd name="connsiteY42" fmla="*/ 2075547 h 2088259"/>
              <a:gd name="connsiteX43" fmla="*/ 6039587 w 6191989"/>
              <a:gd name="connsiteY43" fmla="*/ 2088247 h 2088259"/>
              <a:gd name="connsiteX44" fmla="*/ 5893537 w 6191989"/>
              <a:gd name="connsiteY44" fmla="*/ 2056497 h 2088259"/>
              <a:gd name="connsiteX45" fmla="*/ 5874487 w 6191989"/>
              <a:gd name="connsiteY45" fmla="*/ 2031097 h 2088259"/>
              <a:gd name="connsiteX46" fmla="*/ 5855437 w 6191989"/>
              <a:gd name="connsiteY46" fmla="*/ 1992997 h 2088259"/>
              <a:gd name="connsiteX47" fmla="*/ 5868137 w 6191989"/>
              <a:gd name="connsiteY47" fmla="*/ 1865997 h 2088259"/>
              <a:gd name="connsiteX48" fmla="*/ 5874487 w 6191989"/>
              <a:gd name="connsiteY48" fmla="*/ 1846947 h 2088259"/>
              <a:gd name="connsiteX49" fmla="*/ 5887187 w 6191989"/>
              <a:gd name="connsiteY49" fmla="*/ 1783447 h 2088259"/>
              <a:gd name="connsiteX50" fmla="*/ 5893537 w 6191989"/>
              <a:gd name="connsiteY50" fmla="*/ 1669147 h 2088259"/>
              <a:gd name="connsiteX51" fmla="*/ 5906237 w 6191989"/>
              <a:gd name="connsiteY51" fmla="*/ 1605647 h 2088259"/>
              <a:gd name="connsiteX52" fmla="*/ 5912587 w 6191989"/>
              <a:gd name="connsiteY52" fmla="*/ 1573897 h 2088259"/>
              <a:gd name="connsiteX53" fmla="*/ 5931637 w 6191989"/>
              <a:gd name="connsiteY53" fmla="*/ 1504047 h 2088259"/>
              <a:gd name="connsiteX54" fmla="*/ 5937987 w 6191989"/>
              <a:gd name="connsiteY54" fmla="*/ 1440547 h 2088259"/>
              <a:gd name="connsiteX55" fmla="*/ 5950687 w 6191989"/>
              <a:gd name="connsiteY55" fmla="*/ 1402447 h 2088259"/>
              <a:gd name="connsiteX56" fmla="*/ 5969737 w 6191989"/>
              <a:gd name="connsiteY56" fmla="*/ 1326247 h 2088259"/>
              <a:gd name="connsiteX57" fmla="*/ 5976087 w 6191989"/>
              <a:gd name="connsiteY57" fmla="*/ 1224647 h 2088259"/>
              <a:gd name="connsiteX58" fmla="*/ 5982437 w 6191989"/>
              <a:gd name="connsiteY58" fmla="*/ 1192897 h 2088259"/>
              <a:gd name="connsiteX59" fmla="*/ 5988787 w 6191989"/>
              <a:gd name="connsiteY59" fmla="*/ 1148447 h 2088259"/>
              <a:gd name="connsiteX60" fmla="*/ 5976087 w 6191989"/>
              <a:gd name="connsiteY60" fmla="*/ 1053197 h 2088259"/>
              <a:gd name="connsiteX61" fmla="*/ 5969737 w 6191989"/>
              <a:gd name="connsiteY61" fmla="*/ 1027797 h 2088259"/>
              <a:gd name="connsiteX62" fmla="*/ 5963387 w 6191989"/>
              <a:gd name="connsiteY62" fmla="*/ 983347 h 2088259"/>
              <a:gd name="connsiteX63" fmla="*/ 5957037 w 6191989"/>
              <a:gd name="connsiteY63" fmla="*/ 951597 h 2088259"/>
              <a:gd name="connsiteX64" fmla="*/ 5944337 w 6191989"/>
              <a:gd name="connsiteY64" fmla="*/ 862697 h 2088259"/>
              <a:gd name="connsiteX65" fmla="*/ 5937987 w 6191989"/>
              <a:gd name="connsiteY65" fmla="*/ 805547 h 2088259"/>
              <a:gd name="connsiteX66" fmla="*/ 5931637 w 6191989"/>
              <a:gd name="connsiteY66" fmla="*/ 722997 h 2088259"/>
              <a:gd name="connsiteX67" fmla="*/ 5918937 w 6191989"/>
              <a:gd name="connsiteY67" fmla="*/ 672197 h 2088259"/>
              <a:gd name="connsiteX68" fmla="*/ 5912587 w 6191989"/>
              <a:gd name="connsiteY68" fmla="*/ 646797 h 2088259"/>
              <a:gd name="connsiteX69" fmla="*/ 5899887 w 6191989"/>
              <a:gd name="connsiteY69" fmla="*/ 621397 h 2088259"/>
              <a:gd name="connsiteX70" fmla="*/ 5874487 w 6191989"/>
              <a:gd name="connsiteY70" fmla="*/ 494397 h 2088259"/>
              <a:gd name="connsiteX71" fmla="*/ 5842737 w 6191989"/>
              <a:gd name="connsiteY71" fmla="*/ 405497 h 2088259"/>
              <a:gd name="connsiteX72" fmla="*/ 5785587 w 6191989"/>
              <a:gd name="connsiteY72" fmla="*/ 361047 h 2088259"/>
              <a:gd name="connsiteX73" fmla="*/ 5760187 w 6191989"/>
              <a:gd name="connsiteY73" fmla="*/ 322947 h 2088259"/>
              <a:gd name="connsiteX74" fmla="*/ 5747487 w 6191989"/>
              <a:gd name="connsiteY74" fmla="*/ 284847 h 2088259"/>
              <a:gd name="connsiteX75" fmla="*/ 5734787 w 6191989"/>
              <a:gd name="connsiteY75" fmla="*/ 259447 h 2088259"/>
              <a:gd name="connsiteX76" fmla="*/ 5715737 w 6191989"/>
              <a:gd name="connsiteY76" fmla="*/ 145147 h 2088259"/>
              <a:gd name="connsiteX77" fmla="*/ 5709387 w 6191989"/>
              <a:gd name="connsiteY77" fmla="*/ 170547 h 2088259"/>
              <a:gd name="connsiteX78" fmla="*/ 5703037 w 6191989"/>
              <a:gd name="connsiteY78" fmla="*/ 189597 h 2088259"/>
              <a:gd name="connsiteX79" fmla="*/ 5696687 w 6191989"/>
              <a:gd name="connsiteY79" fmla="*/ 227697 h 2088259"/>
              <a:gd name="connsiteX80" fmla="*/ 5658587 w 6191989"/>
              <a:gd name="connsiteY80" fmla="*/ 297547 h 2088259"/>
              <a:gd name="connsiteX81" fmla="*/ 5652237 w 6191989"/>
              <a:gd name="connsiteY81" fmla="*/ 322947 h 2088259"/>
              <a:gd name="connsiteX82" fmla="*/ 5645887 w 6191989"/>
              <a:gd name="connsiteY82" fmla="*/ 354697 h 2088259"/>
              <a:gd name="connsiteX83" fmla="*/ 5576037 w 6191989"/>
              <a:gd name="connsiteY83" fmla="*/ 386447 h 2088259"/>
              <a:gd name="connsiteX84" fmla="*/ 5550637 w 6191989"/>
              <a:gd name="connsiteY84" fmla="*/ 392797 h 2088259"/>
              <a:gd name="connsiteX85" fmla="*/ 5360137 w 6191989"/>
              <a:gd name="connsiteY85" fmla="*/ 380097 h 2088259"/>
              <a:gd name="connsiteX86" fmla="*/ 5334737 w 6191989"/>
              <a:gd name="connsiteY86" fmla="*/ 373747 h 2088259"/>
              <a:gd name="connsiteX87" fmla="*/ 5302987 w 6191989"/>
              <a:gd name="connsiteY87" fmla="*/ 367397 h 2088259"/>
              <a:gd name="connsiteX88" fmla="*/ 5137887 w 6191989"/>
              <a:gd name="connsiteY88" fmla="*/ 373747 h 2088259"/>
              <a:gd name="connsiteX89" fmla="*/ 5112487 w 6191989"/>
              <a:gd name="connsiteY89" fmla="*/ 380097 h 2088259"/>
              <a:gd name="connsiteX90" fmla="*/ 4902937 w 6191989"/>
              <a:gd name="connsiteY90" fmla="*/ 361047 h 2088259"/>
              <a:gd name="connsiteX91" fmla="*/ 4877537 w 6191989"/>
              <a:gd name="connsiteY91" fmla="*/ 341997 h 2088259"/>
              <a:gd name="connsiteX92" fmla="*/ 4839437 w 6191989"/>
              <a:gd name="connsiteY92" fmla="*/ 272147 h 2088259"/>
              <a:gd name="connsiteX93" fmla="*/ 4788637 w 6191989"/>
              <a:gd name="connsiteY93" fmla="*/ 227697 h 2088259"/>
              <a:gd name="connsiteX94" fmla="*/ 4763237 w 6191989"/>
              <a:gd name="connsiteY94" fmla="*/ 221347 h 2088259"/>
              <a:gd name="connsiteX95" fmla="*/ 4667987 w 6191989"/>
              <a:gd name="connsiteY95" fmla="*/ 202297 h 2088259"/>
              <a:gd name="connsiteX96" fmla="*/ 4509237 w 6191989"/>
              <a:gd name="connsiteY96" fmla="*/ 208647 h 2088259"/>
              <a:gd name="connsiteX97" fmla="*/ 4439387 w 6191989"/>
              <a:gd name="connsiteY97" fmla="*/ 253097 h 2088259"/>
              <a:gd name="connsiteX98" fmla="*/ 4388587 w 6191989"/>
              <a:gd name="connsiteY98" fmla="*/ 291197 h 2088259"/>
              <a:gd name="connsiteX99" fmla="*/ 4350487 w 6191989"/>
              <a:gd name="connsiteY99" fmla="*/ 322947 h 2088259"/>
              <a:gd name="connsiteX100" fmla="*/ 4331437 w 6191989"/>
              <a:gd name="connsiteY100" fmla="*/ 348347 h 2088259"/>
              <a:gd name="connsiteX101" fmla="*/ 4312387 w 6191989"/>
              <a:gd name="connsiteY101" fmla="*/ 367397 h 2088259"/>
              <a:gd name="connsiteX102" fmla="*/ 4306037 w 6191989"/>
              <a:gd name="connsiteY102" fmla="*/ 405497 h 2088259"/>
              <a:gd name="connsiteX103" fmla="*/ 4280637 w 6191989"/>
              <a:gd name="connsiteY103" fmla="*/ 722997 h 2088259"/>
              <a:gd name="connsiteX104" fmla="*/ 4153637 w 6191989"/>
              <a:gd name="connsiteY104" fmla="*/ 703947 h 2088259"/>
              <a:gd name="connsiteX105" fmla="*/ 4134587 w 6191989"/>
              <a:gd name="connsiteY105" fmla="*/ 691247 h 2088259"/>
              <a:gd name="connsiteX106" fmla="*/ 4128237 w 6191989"/>
              <a:gd name="connsiteY106" fmla="*/ 672197 h 2088259"/>
              <a:gd name="connsiteX107" fmla="*/ 4109187 w 6191989"/>
              <a:gd name="connsiteY107" fmla="*/ 640447 h 2088259"/>
              <a:gd name="connsiteX108" fmla="*/ 4121887 w 6191989"/>
              <a:gd name="connsiteY108" fmla="*/ 500747 h 2088259"/>
              <a:gd name="connsiteX109" fmla="*/ 4128237 w 6191989"/>
              <a:gd name="connsiteY109" fmla="*/ 462647 h 2088259"/>
              <a:gd name="connsiteX110" fmla="*/ 4140937 w 6191989"/>
              <a:gd name="connsiteY110" fmla="*/ 443597 h 2088259"/>
              <a:gd name="connsiteX111" fmla="*/ 4147287 w 6191989"/>
              <a:gd name="connsiteY111" fmla="*/ 411847 h 2088259"/>
              <a:gd name="connsiteX112" fmla="*/ 4153637 w 6191989"/>
              <a:gd name="connsiteY112" fmla="*/ 386447 h 2088259"/>
              <a:gd name="connsiteX113" fmla="*/ 4147287 w 6191989"/>
              <a:gd name="connsiteY113" fmla="*/ 348347 h 2088259"/>
              <a:gd name="connsiteX114" fmla="*/ 4102837 w 6191989"/>
              <a:gd name="connsiteY114" fmla="*/ 297547 h 2088259"/>
              <a:gd name="connsiteX115" fmla="*/ 3842487 w 6191989"/>
              <a:gd name="connsiteY115" fmla="*/ 240397 h 2088259"/>
              <a:gd name="connsiteX116" fmla="*/ 3423387 w 6191989"/>
              <a:gd name="connsiteY116" fmla="*/ 234047 h 2088259"/>
              <a:gd name="connsiteX117" fmla="*/ 3340837 w 6191989"/>
              <a:gd name="connsiteY117" fmla="*/ 208647 h 2088259"/>
              <a:gd name="connsiteX118" fmla="*/ 3315437 w 6191989"/>
              <a:gd name="connsiteY118" fmla="*/ 195947 h 2088259"/>
              <a:gd name="connsiteX119" fmla="*/ 3245587 w 6191989"/>
              <a:gd name="connsiteY119" fmla="*/ 183247 h 2088259"/>
              <a:gd name="connsiteX120" fmla="*/ 3163037 w 6191989"/>
              <a:gd name="connsiteY120" fmla="*/ 157847 h 2088259"/>
              <a:gd name="connsiteX121" fmla="*/ 3131287 w 6191989"/>
              <a:gd name="connsiteY121" fmla="*/ 145147 h 2088259"/>
              <a:gd name="connsiteX122" fmla="*/ 3067787 w 6191989"/>
              <a:gd name="connsiteY122" fmla="*/ 132447 h 2088259"/>
              <a:gd name="connsiteX123" fmla="*/ 3004287 w 6191989"/>
              <a:gd name="connsiteY123" fmla="*/ 119747 h 2088259"/>
              <a:gd name="connsiteX124" fmla="*/ 2915387 w 6191989"/>
              <a:gd name="connsiteY124" fmla="*/ 87997 h 2088259"/>
              <a:gd name="connsiteX125" fmla="*/ 2769337 w 6191989"/>
              <a:gd name="connsiteY125" fmla="*/ 107047 h 2088259"/>
              <a:gd name="connsiteX126" fmla="*/ 2718537 w 6191989"/>
              <a:gd name="connsiteY126" fmla="*/ 119747 h 2088259"/>
              <a:gd name="connsiteX127" fmla="*/ 2667737 w 6191989"/>
              <a:gd name="connsiteY127" fmla="*/ 164197 h 2088259"/>
              <a:gd name="connsiteX128" fmla="*/ 2642337 w 6191989"/>
              <a:gd name="connsiteY128" fmla="*/ 183247 h 2088259"/>
              <a:gd name="connsiteX129" fmla="*/ 2623287 w 6191989"/>
              <a:gd name="connsiteY129" fmla="*/ 202297 h 2088259"/>
              <a:gd name="connsiteX130" fmla="*/ 2604237 w 6191989"/>
              <a:gd name="connsiteY130" fmla="*/ 208647 h 2088259"/>
              <a:gd name="connsiteX131" fmla="*/ 2553437 w 6191989"/>
              <a:gd name="connsiteY131" fmla="*/ 240397 h 2088259"/>
              <a:gd name="connsiteX132" fmla="*/ 2515337 w 6191989"/>
              <a:gd name="connsiteY132" fmla="*/ 253097 h 2088259"/>
              <a:gd name="connsiteX133" fmla="*/ 2477237 w 6191989"/>
              <a:gd name="connsiteY133" fmla="*/ 272147 h 2088259"/>
              <a:gd name="connsiteX134" fmla="*/ 1962887 w 6191989"/>
              <a:gd name="connsiteY134" fmla="*/ 253097 h 2088259"/>
              <a:gd name="connsiteX135" fmla="*/ 1899387 w 6191989"/>
              <a:gd name="connsiteY135" fmla="*/ 202297 h 2088259"/>
              <a:gd name="connsiteX136" fmla="*/ 1816837 w 6191989"/>
              <a:gd name="connsiteY136" fmla="*/ 151497 h 2088259"/>
              <a:gd name="connsiteX137" fmla="*/ 1785087 w 6191989"/>
              <a:gd name="connsiteY137" fmla="*/ 138797 h 2088259"/>
              <a:gd name="connsiteX138" fmla="*/ 1639037 w 6191989"/>
              <a:gd name="connsiteY138" fmla="*/ 107047 h 2088259"/>
              <a:gd name="connsiteX139" fmla="*/ 1518387 w 6191989"/>
              <a:gd name="connsiteY139" fmla="*/ 113397 h 2088259"/>
              <a:gd name="connsiteX140" fmla="*/ 1486637 w 6191989"/>
              <a:gd name="connsiteY140" fmla="*/ 119747 h 2088259"/>
              <a:gd name="connsiteX141" fmla="*/ 1385037 w 6191989"/>
              <a:gd name="connsiteY141" fmla="*/ 195947 h 2088259"/>
              <a:gd name="connsiteX142" fmla="*/ 1359637 w 6191989"/>
              <a:gd name="connsiteY142" fmla="*/ 221347 h 2088259"/>
              <a:gd name="connsiteX143" fmla="*/ 1340587 w 6191989"/>
              <a:gd name="connsiteY143" fmla="*/ 240397 h 2088259"/>
              <a:gd name="connsiteX144" fmla="*/ 1321537 w 6191989"/>
              <a:gd name="connsiteY144" fmla="*/ 265797 h 2088259"/>
              <a:gd name="connsiteX145" fmla="*/ 1308837 w 6191989"/>
              <a:gd name="connsiteY145" fmla="*/ 303897 h 2088259"/>
              <a:gd name="connsiteX146" fmla="*/ 1296137 w 6191989"/>
              <a:gd name="connsiteY146" fmla="*/ 322947 h 2088259"/>
              <a:gd name="connsiteX147" fmla="*/ 1277087 w 6191989"/>
              <a:gd name="connsiteY147" fmla="*/ 354697 h 2088259"/>
              <a:gd name="connsiteX148" fmla="*/ 1270737 w 6191989"/>
              <a:gd name="connsiteY148" fmla="*/ 373747 h 2088259"/>
              <a:gd name="connsiteX149" fmla="*/ 1258037 w 6191989"/>
              <a:gd name="connsiteY149" fmla="*/ 430897 h 2088259"/>
              <a:gd name="connsiteX150" fmla="*/ 1238987 w 6191989"/>
              <a:gd name="connsiteY150" fmla="*/ 481697 h 2088259"/>
              <a:gd name="connsiteX151" fmla="*/ 1232637 w 6191989"/>
              <a:gd name="connsiteY151" fmla="*/ 507097 h 2088259"/>
              <a:gd name="connsiteX152" fmla="*/ 1188187 w 6191989"/>
              <a:gd name="connsiteY152" fmla="*/ 557897 h 2088259"/>
              <a:gd name="connsiteX153" fmla="*/ 1175487 w 6191989"/>
              <a:gd name="connsiteY153" fmla="*/ 576947 h 2088259"/>
              <a:gd name="connsiteX154" fmla="*/ 1137387 w 6191989"/>
              <a:gd name="connsiteY154" fmla="*/ 589647 h 2088259"/>
              <a:gd name="connsiteX155" fmla="*/ 1054837 w 6191989"/>
              <a:gd name="connsiteY155" fmla="*/ 576947 h 2088259"/>
              <a:gd name="connsiteX156" fmla="*/ 1048487 w 6191989"/>
              <a:gd name="connsiteY156" fmla="*/ 557897 h 2088259"/>
              <a:gd name="connsiteX157" fmla="*/ 1054837 w 6191989"/>
              <a:gd name="connsiteY157" fmla="*/ 468997 h 2088259"/>
              <a:gd name="connsiteX158" fmla="*/ 1067537 w 6191989"/>
              <a:gd name="connsiteY158" fmla="*/ 443597 h 2088259"/>
              <a:gd name="connsiteX159" fmla="*/ 1105637 w 6191989"/>
              <a:gd name="connsiteY159" fmla="*/ 399147 h 2088259"/>
              <a:gd name="connsiteX160" fmla="*/ 1118337 w 6191989"/>
              <a:gd name="connsiteY160" fmla="*/ 380097 h 2088259"/>
              <a:gd name="connsiteX161" fmla="*/ 1137387 w 6191989"/>
              <a:gd name="connsiteY161" fmla="*/ 354697 h 2088259"/>
              <a:gd name="connsiteX162" fmla="*/ 1143737 w 6191989"/>
              <a:gd name="connsiteY162" fmla="*/ 316597 h 2088259"/>
              <a:gd name="connsiteX163" fmla="*/ 1131037 w 6191989"/>
              <a:gd name="connsiteY163" fmla="*/ 221347 h 2088259"/>
              <a:gd name="connsiteX164" fmla="*/ 1080237 w 6191989"/>
              <a:gd name="connsiteY164" fmla="*/ 164197 h 2088259"/>
              <a:gd name="connsiteX165" fmla="*/ 1054837 w 6191989"/>
              <a:gd name="connsiteY165" fmla="*/ 157847 h 2088259"/>
              <a:gd name="connsiteX166" fmla="*/ 946887 w 6191989"/>
              <a:gd name="connsiteY166" fmla="*/ 170547 h 2088259"/>
              <a:gd name="connsiteX167" fmla="*/ 889737 w 6191989"/>
              <a:gd name="connsiteY167" fmla="*/ 183247 h 2088259"/>
              <a:gd name="connsiteX168" fmla="*/ 813537 w 6191989"/>
              <a:gd name="connsiteY168" fmla="*/ 202297 h 2088259"/>
              <a:gd name="connsiteX169" fmla="*/ 794487 w 6191989"/>
              <a:gd name="connsiteY169" fmla="*/ 208647 h 2088259"/>
              <a:gd name="connsiteX170" fmla="*/ 743687 w 6191989"/>
              <a:gd name="connsiteY170" fmla="*/ 221347 h 2088259"/>
              <a:gd name="connsiteX171" fmla="*/ 673837 w 6191989"/>
              <a:gd name="connsiteY171" fmla="*/ 259447 h 2088259"/>
              <a:gd name="connsiteX172" fmla="*/ 591287 w 6191989"/>
              <a:gd name="connsiteY172" fmla="*/ 284847 h 2088259"/>
              <a:gd name="connsiteX173" fmla="*/ 527787 w 6191989"/>
              <a:gd name="connsiteY173" fmla="*/ 322947 h 2088259"/>
              <a:gd name="connsiteX174" fmla="*/ 502387 w 6191989"/>
              <a:gd name="connsiteY174" fmla="*/ 335647 h 2088259"/>
              <a:gd name="connsiteX175" fmla="*/ 470637 w 6191989"/>
              <a:gd name="connsiteY175" fmla="*/ 380097 h 2088259"/>
              <a:gd name="connsiteX176" fmla="*/ 457937 w 6191989"/>
              <a:gd name="connsiteY176" fmla="*/ 399147 h 2088259"/>
              <a:gd name="connsiteX177" fmla="*/ 432537 w 6191989"/>
              <a:gd name="connsiteY177" fmla="*/ 475347 h 2088259"/>
              <a:gd name="connsiteX178" fmla="*/ 413487 w 6191989"/>
              <a:gd name="connsiteY178" fmla="*/ 494397 h 2088259"/>
              <a:gd name="connsiteX179" fmla="*/ 407137 w 6191989"/>
              <a:gd name="connsiteY179" fmla="*/ 513447 h 2088259"/>
              <a:gd name="connsiteX180" fmla="*/ 362687 w 6191989"/>
              <a:gd name="connsiteY180" fmla="*/ 570597 h 2088259"/>
              <a:gd name="connsiteX181" fmla="*/ 337287 w 6191989"/>
              <a:gd name="connsiteY181" fmla="*/ 627747 h 2088259"/>
              <a:gd name="connsiteX182" fmla="*/ 330937 w 6191989"/>
              <a:gd name="connsiteY182" fmla="*/ 646797 h 2088259"/>
              <a:gd name="connsiteX183" fmla="*/ 311887 w 6191989"/>
              <a:gd name="connsiteY183" fmla="*/ 672197 h 2088259"/>
              <a:gd name="connsiteX184" fmla="*/ 299187 w 6191989"/>
              <a:gd name="connsiteY184" fmla="*/ 697597 h 2088259"/>
              <a:gd name="connsiteX185" fmla="*/ 242037 w 6191989"/>
              <a:gd name="connsiteY185" fmla="*/ 722997 h 2088259"/>
              <a:gd name="connsiteX186" fmla="*/ 140437 w 6191989"/>
              <a:gd name="connsiteY186" fmla="*/ 710297 h 2088259"/>
              <a:gd name="connsiteX187" fmla="*/ 121387 w 6191989"/>
              <a:gd name="connsiteY187" fmla="*/ 684897 h 2088259"/>
              <a:gd name="connsiteX188" fmla="*/ 102337 w 6191989"/>
              <a:gd name="connsiteY188" fmla="*/ 303897 h 2088259"/>
              <a:gd name="connsiteX189" fmla="*/ 108687 w 6191989"/>
              <a:gd name="connsiteY189" fmla="*/ 30847 h 208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6191989" h="2088259">
                <a:moveTo>
                  <a:pt x="108687" y="30847"/>
                </a:moveTo>
                <a:cubicBezTo>
                  <a:pt x="137262" y="-11486"/>
                  <a:pt x="-244210" y="-14853"/>
                  <a:pt x="273787" y="49897"/>
                </a:cubicBezTo>
                <a:cubicBezTo>
                  <a:pt x="284497" y="51236"/>
                  <a:pt x="294827" y="54908"/>
                  <a:pt x="305537" y="56247"/>
                </a:cubicBezTo>
                <a:cubicBezTo>
                  <a:pt x="328736" y="59147"/>
                  <a:pt x="352008" y="62517"/>
                  <a:pt x="375387" y="62597"/>
                </a:cubicBezTo>
                <a:lnTo>
                  <a:pt x="4039337" y="68947"/>
                </a:lnTo>
                <a:lnTo>
                  <a:pt x="5290287" y="75297"/>
                </a:lnTo>
                <a:cubicBezTo>
                  <a:pt x="5301079" y="75404"/>
                  <a:pt x="5311244" y="81647"/>
                  <a:pt x="5322037" y="81647"/>
                </a:cubicBezTo>
                <a:cubicBezTo>
                  <a:pt x="5487151" y="81647"/>
                  <a:pt x="5652237" y="77414"/>
                  <a:pt x="5817337" y="75297"/>
                </a:cubicBezTo>
                <a:cubicBezTo>
                  <a:pt x="5853320" y="71064"/>
                  <a:pt x="5889511" y="68321"/>
                  <a:pt x="5925287" y="62597"/>
                </a:cubicBezTo>
                <a:cubicBezTo>
                  <a:pt x="6094487" y="35525"/>
                  <a:pt x="5830494" y="63133"/>
                  <a:pt x="6045937" y="43547"/>
                </a:cubicBezTo>
                <a:cubicBezTo>
                  <a:pt x="6094620" y="45664"/>
                  <a:pt x="6162070" y="11432"/>
                  <a:pt x="6191987" y="49897"/>
                </a:cubicBezTo>
                <a:cubicBezTo>
                  <a:pt x="6192215" y="50190"/>
                  <a:pt x="6179168" y="231765"/>
                  <a:pt x="6172937" y="278497"/>
                </a:cubicBezTo>
                <a:cubicBezTo>
                  <a:pt x="6171511" y="289195"/>
                  <a:pt x="6168704" y="299664"/>
                  <a:pt x="6166587" y="310247"/>
                </a:cubicBezTo>
                <a:cubicBezTo>
                  <a:pt x="6164470" y="356814"/>
                  <a:pt x="6165580" y="403639"/>
                  <a:pt x="6160237" y="449947"/>
                </a:cubicBezTo>
                <a:cubicBezTo>
                  <a:pt x="6159152" y="459351"/>
                  <a:pt x="6150530" y="466367"/>
                  <a:pt x="6147537" y="475347"/>
                </a:cubicBezTo>
                <a:cubicBezTo>
                  <a:pt x="6112144" y="581527"/>
                  <a:pt x="6139366" y="508637"/>
                  <a:pt x="6122137" y="583297"/>
                </a:cubicBezTo>
                <a:cubicBezTo>
                  <a:pt x="6118672" y="598312"/>
                  <a:pt x="6113174" y="612798"/>
                  <a:pt x="6109437" y="627747"/>
                </a:cubicBezTo>
                <a:cubicBezTo>
                  <a:pt x="6106819" y="638218"/>
                  <a:pt x="6104728" y="648830"/>
                  <a:pt x="6103087" y="659497"/>
                </a:cubicBezTo>
                <a:cubicBezTo>
                  <a:pt x="6100492" y="676364"/>
                  <a:pt x="6101134" y="693808"/>
                  <a:pt x="6096737" y="710297"/>
                </a:cubicBezTo>
                <a:cubicBezTo>
                  <a:pt x="6092583" y="725873"/>
                  <a:pt x="6084037" y="739930"/>
                  <a:pt x="6077687" y="754747"/>
                </a:cubicBezTo>
                <a:cubicBezTo>
                  <a:pt x="6075570" y="771680"/>
                  <a:pt x="6075827" y="789083"/>
                  <a:pt x="6071337" y="805547"/>
                </a:cubicBezTo>
                <a:cubicBezTo>
                  <a:pt x="6069329" y="812910"/>
                  <a:pt x="6061204" y="817410"/>
                  <a:pt x="6058637" y="824597"/>
                </a:cubicBezTo>
                <a:cubicBezTo>
                  <a:pt x="6040392" y="875682"/>
                  <a:pt x="6040058" y="891149"/>
                  <a:pt x="6033237" y="938897"/>
                </a:cubicBezTo>
                <a:cubicBezTo>
                  <a:pt x="6034603" y="997623"/>
                  <a:pt x="6022353" y="1149361"/>
                  <a:pt x="6045937" y="1243697"/>
                </a:cubicBezTo>
                <a:cubicBezTo>
                  <a:pt x="6049674" y="1258646"/>
                  <a:pt x="6054404" y="1273330"/>
                  <a:pt x="6058637" y="1288147"/>
                </a:cubicBezTo>
                <a:cubicBezTo>
                  <a:pt x="6060754" y="1305080"/>
                  <a:pt x="6062182" y="1322114"/>
                  <a:pt x="6064987" y="1338947"/>
                </a:cubicBezTo>
                <a:cubicBezTo>
                  <a:pt x="6066422" y="1347555"/>
                  <a:pt x="6069375" y="1355843"/>
                  <a:pt x="6071337" y="1364347"/>
                </a:cubicBezTo>
                <a:cubicBezTo>
                  <a:pt x="6075725" y="1383362"/>
                  <a:pt x="6080646" y="1402279"/>
                  <a:pt x="6084037" y="1421497"/>
                </a:cubicBezTo>
                <a:cubicBezTo>
                  <a:pt x="6087003" y="1438302"/>
                  <a:pt x="6086811" y="1455611"/>
                  <a:pt x="6090387" y="1472297"/>
                </a:cubicBezTo>
                <a:cubicBezTo>
                  <a:pt x="6093192" y="1485387"/>
                  <a:pt x="6099565" y="1497482"/>
                  <a:pt x="6103087" y="1510397"/>
                </a:cubicBezTo>
                <a:cubicBezTo>
                  <a:pt x="6105927" y="1520810"/>
                  <a:pt x="6106819" y="1531676"/>
                  <a:pt x="6109437" y="1542147"/>
                </a:cubicBezTo>
                <a:cubicBezTo>
                  <a:pt x="6111060" y="1548641"/>
                  <a:pt x="6114474" y="1554633"/>
                  <a:pt x="6115787" y="1561197"/>
                </a:cubicBezTo>
                <a:cubicBezTo>
                  <a:pt x="6122953" y="1597027"/>
                  <a:pt x="6131529" y="1632758"/>
                  <a:pt x="6134837" y="1669147"/>
                </a:cubicBezTo>
                <a:cubicBezTo>
                  <a:pt x="6136954" y="1692430"/>
                  <a:pt x="6136288" y="1716137"/>
                  <a:pt x="6141187" y="1738997"/>
                </a:cubicBezTo>
                <a:cubicBezTo>
                  <a:pt x="6142786" y="1746459"/>
                  <a:pt x="6149654" y="1751697"/>
                  <a:pt x="6153887" y="1758047"/>
                </a:cubicBezTo>
                <a:cubicBezTo>
                  <a:pt x="6158120" y="1779214"/>
                  <a:pt x="6162140" y="1800424"/>
                  <a:pt x="6166587" y="1821547"/>
                </a:cubicBezTo>
                <a:cubicBezTo>
                  <a:pt x="6170607" y="1840643"/>
                  <a:pt x="6179287" y="1878697"/>
                  <a:pt x="6179287" y="1878697"/>
                </a:cubicBezTo>
                <a:cubicBezTo>
                  <a:pt x="6177170" y="1918914"/>
                  <a:pt x="6178378" y="1959444"/>
                  <a:pt x="6172937" y="1999347"/>
                </a:cubicBezTo>
                <a:cubicBezTo>
                  <a:pt x="6171906" y="2006909"/>
                  <a:pt x="6163650" y="2011571"/>
                  <a:pt x="6160237" y="2018397"/>
                </a:cubicBezTo>
                <a:cubicBezTo>
                  <a:pt x="6157244" y="2024384"/>
                  <a:pt x="6158620" y="2032714"/>
                  <a:pt x="6153887" y="2037447"/>
                </a:cubicBezTo>
                <a:cubicBezTo>
                  <a:pt x="6145160" y="2046174"/>
                  <a:pt x="6132603" y="2049956"/>
                  <a:pt x="6122137" y="2056497"/>
                </a:cubicBezTo>
                <a:cubicBezTo>
                  <a:pt x="6115665" y="2060542"/>
                  <a:pt x="6110327" y="2066784"/>
                  <a:pt x="6103087" y="2069197"/>
                </a:cubicBezTo>
                <a:cubicBezTo>
                  <a:pt x="6090873" y="2073268"/>
                  <a:pt x="6077687" y="2073430"/>
                  <a:pt x="6064987" y="2075547"/>
                </a:cubicBezTo>
                <a:cubicBezTo>
                  <a:pt x="6056520" y="2079780"/>
                  <a:pt x="6049045" y="2088641"/>
                  <a:pt x="6039587" y="2088247"/>
                </a:cubicBezTo>
                <a:cubicBezTo>
                  <a:pt x="6026904" y="2087719"/>
                  <a:pt x="5926478" y="2089438"/>
                  <a:pt x="5893537" y="2056497"/>
                </a:cubicBezTo>
                <a:cubicBezTo>
                  <a:pt x="5886053" y="2049013"/>
                  <a:pt x="5879932" y="2040172"/>
                  <a:pt x="5874487" y="2031097"/>
                </a:cubicBezTo>
                <a:cubicBezTo>
                  <a:pt x="5867182" y="2018921"/>
                  <a:pt x="5861787" y="2005697"/>
                  <a:pt x="5855437" y="1992997"/>
                </a:cubicBezTo>
                <a:cubicBezTo>
                  <a:pt x="5859670" y="1950664"/>
                  <a:pt x="5862634" y="1908184"/>
                  <a:pt x="5868137" y="1865997"/>
                </a:cubicBezTo>
                <a:cubicBezTo>
                  <a:pt x="5869003" y="1859360"/>
                  <a:pt x="5872648" y="1853383"/>
                  <a:pt x="5874487" y="1846947"/>
                </a:cubicBezTo>
                <a:cubicBezTo>
                  <a:pt x="5882065" y="1820423"/>
                  <a:pt x="5882197" y="1813386"/>
                  <a:pt x="5887187" y="1783447"/>
                </a:cubicBezTo>
                <a:cubicBezTo>
                  <a:pt x="5889304" y="1745347"/>
                  <a:pt x="5890494" y="1707184"/>
                  <a:pt x="5893537" y="1669147"/>
                </a:cubicBezTo>
                <a:cubicBezTo>
                  <a:pt x="5899028" y="1600511"/>
                  <a:pt x="5895962" y="1646749"/>
                  <a:pt x="5906237" y="1605647"/>
                </a:cubicBezTo>
                <a:cubicBezTo>
                  <a:pt x="5908855" y="1595176"/>
                  <a:pt x="5910160" y="1584414"/>
                  <a:pt x="5912587" y="1573897"/>
                </a:cubicBezTo>
                <a:cubicBezTo>
                  <a:pt x="5923330" y="1527346"/>
                  <a:pt x="5921141" y="1535536"/>
                  <a:pt x="5931637" y="1504047"/>
                </a:cubicBezTo>
                <a:cubicBezTo>
                  <a:pt x="5933754" y="1482880"/>
                  <a:pt x="5934067" y="1461455"/>
                  <a:pt x="5937987" y="1440547"/>
                </a:cubicBezTo>
                <a:cubicBezTo>
                  <a:pt x="5940454" y="1427389"/>
                  <a:pt x="5948486" y="1415652"/>
                  <a:pt x="5950687" y="1402447"/>
                </a:cubicBezTo>
                <a:cubicBezTo>
                  <a:pt x="5959238" y="1351142"/>
                  <a:pt x="5952966" y="1376561"/>
                  <a:pt x="5969737" y="1326247"/>
                </a:cubicBezTo>
                <a:cubicBezTo>
                  <a:pt x="5971854" y="1292380"/>
                  <a:pt x="5972870" y="1258427"/>
                  <a:pt x="5976087" y="1224647"/>
                </a:cubicBezTo>
                <a:cubicBezTo>
                  <a:pt x="5977110" y="1213903"/>
                  <a:pt x="5980663" y="1203543"/>
                  <a:pt x="5982437" y="1192897"/>
                </a:cubicBezTo>
                <a:cubicBezTo>
                  <a:pt x="5984898" y="1178134"/>
                  <a:pt x="5986670" y="1163264"/>
                  <a:pt x="5988787" y="1148447"/>
                </a:cubicBezTo>
                <a:cubicBezTo>
                  <a:pt x="5984554" y="1116697"/>
                  <a:pt x="5981083" y="1084836"/>
                  <a:pt x="5976087" y="1053197"/>
                </a:cubicBezTo>
                <a:cubicBezTo>
                  <a:pt x="5974726" y="1044577"/>
                  <a:pt x="5971298" y="1036383"/>
                  <a:pt x="5969737" y="1027797"/>
                </a:cubicBezTo>
                <a:cubicBezTo>
                  <a:pt x="5967060" y="1013071"/>
                  <a:pt x="5965848" y="998110"/>
                  <a:pt x="5963387" y="983347"/>
                </a:cubicBezTo>
                <a:cubicBezTo>
                  <a:pt x="5961613" y="972701"/>
                  <a:pt x="5958968" y="962216"/>
                  <a:pt x="5957037" y="951597"/>
                </a:cubicBezTo>
                <a:cubicBezTo>
                  <a:pt x="5950407" y="915130"/>
                  <a:pt x="5948937" y="901797"/>
                  <a:pt x="5944337" y="862697"/>
                </a:cubicBezTo>
                <a:cubicBezTo>
                  <a:pt x="5942097" y="843661"/>
                  <a:pt x="5939722" y="824636"/>
                  <a:pt x="5937987" y="805547"/>
                </a:cubicBezTo>
                <a:cubicBezTo>
                  <a:pt x="5935488" y="778062"/>
                  <a:pt x="5935540" y="750318"/>
                  <a:pt x="5931637" y="722997"/>
                </a:cubicBezTo>
                <a:cubicBezTo>
                  <a:pt x="5929169" y="705718"/>
                  <a:pt x="5923170" y="689130"/>
                  <a:pt x="5918937" y="672197"/>
                </a:cubicBezTo>
                <a:cubicBezTo>
                  <a:pt x="5916820" y="663730"/>
                  <a:pt x="5916490" y="654603"/>
                  <a:pt x="5912587" y="646797"/>
                </a:cubicBezTo>
                <a:lnTo>
                  <a:pt x="5899887" y="621397"/>
                </a:lnTo>
                <a:cubicBezTo>
                  <a:pt x="5887485" y="460165"/>
                  <a:pt x="5907221" y="600784"/>
                  <a:pt x="5874487" y="494397"/>
                </a:cubicBezTo>
                <a:cubicBezTo>
                  <a:pt x="5864975" y="463482"/>
                  <a:pt x="5873968" y="429788"/>
                  <a:pt x="5842737" y="405497"/>
                </a:cubicBezTo>
                <a:cubicBezTo>
                  <a:pt x="5823687" y="390680"/>
                  <a:pt x="5798974" y="381127"/>
                  <a:pt x="5785587" y="361047"/>
                </a:cubicBezTo>
                <a:cubicBezTo>
                  <a:pt x="5777120" y="348347"/>
                  <a:pt x="5767013" y="336599"/>
                  <a:pt x="5760187" y="322947"/>
                </a:cubicBezTo>
                <a:cubicBezTo>
                  <a:pt x="5754200" y="310973"/>
                  <a:pt x="5753474" y="296821"/>
                  <a:pt x="5747487" y="284847"/>
                </a:cubicBezTo>
                <a:lnTo>
                  <a:pt x="5734787" y="259447"/>
                </a:lnTo>
                <a:cubicBezTo>
                  <a:pt x="5728437" y="221347"/>
                  <a:pt x="5726348" y="182286"/>
                  <a:pt x="5715737" y="145147"/>
                </a:cubicBezTo>
                <a:cubicBezTo>
                  <a:pt x="5713339" y="136756"/>
                  <a:pt x="5711785" y="162156"/>
                  <a:pt x="5709387" y="170547"/>
                </a:cubicBezTo>
                <a:cubicBezTo>
                  <a:pt x="5707548" y="176983"/>
                  <a:pt x="5704489" y="183063"/>
                  <a:pt x="5703037" y="189597"/>
                </a:cubicBezTo>
                <a:cubicBezTo>
                  <a:pt x="5700244" y="202166"/>
                  <a:pt x="5701639" y="215812"/>
                  <a:pt x="5696687" y="227697"/>
                </a:cubicBezTo>
                <a:cubicBezTo>
                  <a:pt x="5637877" y="368840"/>
                  <a:pt x="5697184" y="181757"/>
                  <a:pt x="5658587" y="297547"/>
                </a:cubicBezTo>
                <a:cubicBezTo>
                  <a:pt x="5655827" y="305826"/>
                  <a:pt x="5654130" y="314428"/>
                  <a:pt x="5652237" y="322947"/>
                </a:cubicBezTo>
                <a:cubicBezTo>
                  <a:pt x="5649896" y="333483"/>
                  <a:pt x="5651874" y="345717"/>
                  <a:pt x="5645887" y="354697"/>
                </a:cubicBezTo>
                <a:cubicBezTo>
                  <a:pt x="5625204" y="385722"/>
                  <a:pt x="5607442" y="380166"/>
                  <a:pt x="5576037" y="386447"/>
                </a:cubicBezTo>
                <a:cubicBezTo>
                  <a:pt x="5567479" y="388159"/>
                  <a:pt x="5559104" y="390680"/>
                  <a:pt x="5550637" y="392797"/>
                </a:cubicBezTo>
                <a:cubicBezTo>
                  <a:pt x="5487137" y="388564"/>
                  <a:pt x="5423532" y="385691"/>
                  <a:pt x="5360137" y="380097"/>
                </a:cubicBezTo>
                <a:cubicBezTo>
                  <a:pt x="5351444" y="379330"/>
                  <a:pt x="5343256" y="375640"/>
                  <a:pt x="5334737" y="373747"/>
                </a:cubicBezTo>
                <a:cubicBezTo>
                  <a:pt x="5324201" y="371406"/>
                  <a:pt x="5313570" y="369514"/>
                  <a:pt x="5302987" y="367397"/>
                </a:cubicBezTo>
                <a:cubicBezTo>
                  <a:pt x="5247954" y="369514"/>
                  <a:pt x="5192839" y="370084"/>
                  <a:pt x="5137887" y="373747"/>
                </a:cubicBezTo>
                <a:cubicBezTo>
                  <a:pt x="5129179" y="374328"/>
                  <a:pt x="5121202" y="380568"/>
                  <a:pt x="5112487" y="380097"/>
                </a:cubicBezTo>
                <a:cubicBezTo>
                  <a:pt x="5042451" y="376311"/>
                  <a:pt x="4972787" y="367397"/>
                  <a:pt x="4902937" y="361047"/>
                </a:cubicBezTo>
                <a:cubicBezTo>
                  <a:pt x="4894470" y="354697"/>
                  <a:pt x="4884568" y="349907"/>
                  <a:pt x="4877537" y="341997"/>
                </a:cubicBezTo>
                <a:cubicBezTo>
                  <a:pt x="4824254" y="282053"/>
                  <a:pt x="4873907" y="327299"/>
                  <a:pt x="4839437" y="272147"/>
                </a:cubicBezTo>
                <a:cubicBezTo>
                  <a:pt x="4833264" y="262269"/>
                  <a:pt x="4793502" y="230400"/>
                  <a:pt x="4788637" y="227697"/>
                </a:cubicBezTo>
                <a:cubicBezTo>
                  <a:pt x="4781008" y="223459"/>
                  <a:pt x="4771741" y="223309"/>
                  <a:pt x="4763237" y="221347"/>
                </a:cubicBezTo>
                <a:cubicBezTo>
                  <a:pt x="4702814" y="207403"/>
                  <a:pt x="4719203" y="210833"/>
                  <a:pt x="4667987" y="202297"/>
                </a:cubicBezTo>
                <a:lnTo>
                  <a:pt x="4509237" y="208647"/>
                </a:lnTo>
                <a:cubicBezTo>
                  <a:pt x="4482296" y="214634"/>
                  <a:pt x="4462790" y="238470"/>
                  <a:pt x="4439387" y="253097"/>
                </a:cubicBezTo>
                <a:cubicBezTo>
                  <a:pt x="4380125" y="290136"/>
                  <a:pt x="4430779" y="253693"/>
                  <a:pt x="4388587" y="291197"/>
                </a:cubicBezTo>
                <a:cubicBezTo>
                  <a:pt x="4376231" y="302180"/>
                  <a:pt x="4362177" y="311257"/>
                  <a:pt x="4350487" y="322947"/>
                </a:cubicBezTo>
                <a:cubicBezTo>
                  <a:pt x="4343003" y="330431"/>
                  <a:pt x="4338325" y="340312"/>
                  <a:pt x="4331437" y="348347"/>
                </a:cubicBezTo>
                <a:cubicBezTo>
                  <a:pt x="4325593" y="355165"/>
                  <a:pt x="4318737" y="361047"/>
                  <a:pt x="4312387" y="367397"/>
                </a:cubicBezTo>
                <a:cubicBezTo>
                  <a:pt x="4310270" y="380097"/>
                  <a:pt x="4306505" y="392630"/>
                  <a:pt x="4306037" y="405497"/>
                </a:cubicBezTo>
                <a:cubicBezTo>
                  <a:pt x="4294417" y="725050"/>
                  <a:pt x="4398433" y="683732"/>
                  <a:pt x="4280637" y="722997"/>
                </a:cubicBezTo>
                <a:cubicBezTo>
                  <a:pt x="4197638" y="717810"/>
                  <a:pt x="4201563" y="731333"/>
                  <a:pt x="4153637" y="703947"/>
                </a:cubicBezTo>
                <a:cubicBezTo>
                  <a:pt x="4147011" y="700161"/>
                  <a:pt x="4140937" y="695480"/>
                  <a:pt x="4134587" y="691247"/>
                </a:cubicBezTo>
                <a:cubicBezTo>
                  <a:pt x="4132470" y="684897"/>
                  <a:pt x="4131230" y="678184"/>
                  <a:pt x="4128237" y="672197"/>
                </a:cubicBezTo>
                <a:cubicBezTo>
                  <a:pt x="4122717" y="661158"/>
                  <a:pt x="4109644" y="652781"/>
                  <a:pt x="4109187" y="640447"/>
                </a:cubicBezTo>
                <a:cubicBezTo>
                  <a:pt x="4107456" y="593720"/>
                  <a:pt x="4116906" y="547240"/>
                  <a:pt x="4121887" y="500747"/>
                </a:cubicBezTo>
                <a:cubicBezTo>
                  <a:pt x="4123259" y="487945"/>
                  <a:pt x="4124166" y="474861"/>
                  <a:pt x="4128237" y="462647"/>
                </a:cubicBezTo>
                <a:cubicBezTo>
                  <a:pt x="4130650" y="455407"/>
                  <a:pt x="4136704" y="449947"/>
                  <a:pt x="4140937" y="443597"/>
                </a:cubicBezTo>
                <a:cubicBezTo>
                  <a:pt x="4143054" y="433014"/>
                  <a:pt x="4144946" y="422383"/>
                  <a:pt x="4147287" y="411847"/>
                </a:cubicBezTo>
                <a:cubicBezTo>
                  <a:pt x="4149180" y="403328"/>
                  <a:pt x="4153637" y="395174"/>
                  <a:pt x="4153637" y="386447"/>
                </a:cubicBezTo>
                <a:cubicBezTo>
                  <a:pt x="4153637" y="373572"/>
                  <a:pt x="4150987" y="360679"/>
                  <a:pt x="4147287" y="348347"/>
                </a:cubicBezTo>
                <a:cubicBezTo>
                  <a:pt x="4140249" y="324888"/>
                  <a:pt x="4125193" y="308725"/>
                  <a:pt x="4102837" y="297547"/>
                </a:cubicBezTo>
                <a:cubicBezTo>
                  <a:pt x="3974459" y="233358"/>
                  <a:pt x="3988139" y="243707"/>
                  <a:pt x="3842487" y="240397"/>
                </a:cubicBezTo>
                <a:lnTo>
                  <a:pt x="3423387" y="234047"/>
                </a:lnTo>
                <a:cubicBezTo>
                  <a:pt x="3380893" y="225548"/>
                  <a:pt x="3390030" y="229144"/>
                  <a:pt x="3340837" y="208647"/>
                </a:cubicBezTo>
                <a:cubicBezTo>
                  <a:pt x="3332099" y="205006"/>
                  <a:pt x="3324583" y="198386"/>
                  <a:pt x="3315437" y="195947"/>
                </a:cubicBezTo>
                <a:cubicBezTo>
                  <a:pt x="3292571" y="189849"/>
                  <a:pt x="3268545" y="188987"/>
                  <a:pt x="3245587" y="183247"/>
                </a:cubicBezTo>
                <a:cubicBezTo>
                  <a:pt x="3217657" y="176264"/>
                  <a:pt x="3190349" y="166951"/>
                  <a:pt x="3163037" y="157847"/>
                </a:cubicBezTo>
                <a:cubicBezTo>
                  <a:pt x="3152223" y="154242"/>
                  <a:pt x="3142301" y="148084"/>
                  <a:pt x="3131287" y="145147"/>
                </a:cubicBezTo>
                <a:cubicBezTo>
                  <a:pt x="3110430" y="139585"/>
                  <a:pt x="3088954" y="136680"/>
                  <a:pt x="3067787" y="132447"/>
                </a:cubicBezTo>
                <a:cubicBezTo>
                  <a:pt x="3046620" y="128214"/>
                  <a:pt x="3024329" y="127764"/>
                  <a:pt x="3004287" y="119747"/>
                </a:cubicBezTo>
                <a:cubicBezTo>
                  <a:pt x="2932684" y="91106"/>
                  <a:pt x="2962904" y="99876"/>
                  <a:pt x="2915387" y="87997"/>
                </a:cubicBezTo>
                <a:cubicBezTo>
                  <a:pt x="2866704" y="94347"/>
                  <a:pt x="2817806" y="99229"/>
                  <a:pt x="2769337" y="107047"/>
                </a:cubicBezTo>
                <a:cubicBezTo>
                  <a:pt x="2752105" y="109826"/>
                  <a:pt x="2718537" y="119747"/>
                  <a:pt x="2718537" y="119747"/>
                </a:cubicBezTo>
                <a:cubicBezTo>
                  <a:pt x="2677563" y="147063"/>
                  <a:pt x="2723457" y="114668"/>
                  <a:pt x="2667737" y="164197"/>
                </a:cubicBezTo>
                <a:cubicBezTo>
                  <a:pt x="2659827" y="171228"/>
                  <a:pt x="2650372" y="176359"/>
                  <a:pt x="2642337" y="183247"/>
                </a:cubicBezTo>
                <a:cubicBezTo>
                  <a:pt x="2635519" y="189091"/>
                  <a:pt x="2630759" y="197316"/>
                  <a:pt x="2623287" y="202297"/>
                </a:cubicBezTo>
                <a:cubicBezTo>
                  <a:pt x="2617718" y="206010"/>
                  <a:pt x="2610113" y="205442"/>
                  <a:pt x="2604237" y="208647"/>
                </a:cubicBezTo>
                <a:cubicBezTo>
                  <a:pt x="2586707" y="218209"/>
                  <a:pt x="2572381" y="234082"/>
                  <a:pt x="2553437" y="240397"/>
                </a:cubicBezTo>
                <a:cubicBezTo>
                  <a:pt x="2540737" y="244630"/>
                  <a:pt x="2526476" y="245671"/>
                  <a:pt x="2515337" y="253097"/>
                </a:cubicBezTo>
                <a:cubicBezTo>
                  <a:pt x="2490718" y="269510"/>
                  <a:pt x="2503527" y="263384"/>
                  <a:pt x="2477237" y="272147"/>
                </a:cubicBezTo>
                <a:cubicBezTo>
                  <a:pt x="2305787" y="265797"/>
                  <a:pt x="2133215" y="273686"/>
                  <a:pt x="1962887" y="253097"/>
                </a:cubicBezTo>
                <a:cubicBezTo>
                  <a:pt x="1935976" y="249844"/>
                  <a:pt x="1923632" y="214419"/>
                  <a:pt x="1899387" y="202297"/>
                </a:cubicBezTo>
                <a:cubicBezTo>
                  <a:pt x="1776372" y="140790"/>
                  <a:pt x="1960848" y="235503"/>
                  <a:pt x="1816837" y="151497"/>
                </a:cubicBezTo>
                <a:cubicBezTo>
                  <a:pt x="1806991" y="145754"/>
                  <a:pt x="1795836" y="142591"/>
                  <a:pt x="1785087" y="138797"/>
                </a:cubicBezTo>
                <a:cubicBezTo>
                  <a:pt x="1694069" y="106673"/>
                  <a:pt x="1729123" y="115237"/>
                  <a:pt x="1639037" y="107047"/>
                </a:cubicBezTo>
                <a:cubicBezTo>
                  <a:pt x="1598820" y="109164"/>
                  <a:pt x="1558520" y="110053"/>
                  <a:pt x="1518387" y="113397"/>
                </a:cubicBezTo>
                <a:cubicBezTo>
                  <a:pt x="1507631" y="114293"/>
                  <a:pt x="1496417" y="115183"/>
                  <a:pt x="1486637" y="119747"/>
                </a:cubicBezTo>
                <a:cubicBezTo>
                  <a:pt x="1427461" y="147362"/>
                  <a:pt x="1426239" y="154745"/>
                  <a:pt x="1385037" y="195947"/>
                </a:cubicBezTo>
                <a:lnTo>
                  <a:pt x="1359637" y="221347"/>
                </a:lnTo>
                <a:cubicBezTo>
                  <a:pt x="1353287" y="227697"/>
                  <a:pt x="1345975" y="233213"/>
                  <a:pt x="1340587" y="240397"/>
                </a:cubicBezTo>
                <a:lnTo>
                  <a:pt x="1321537" y="265797"/>
                </a:lnTo>
                <a:cubicBezTo>
                  <a:pt x="1317304" y="278497"/>
                  <a:pt x="1314274" y="291664"/>
                  <a:pt x="1308837" y="303897"/>
                </a:cubicBezTo>
                <a:cubicBezTo>
                  <a:pt x="1305737" y="310871"/>
                  <a:pt x="1300182" y="316475"/>
                  <a:pt x="1296137" y="322947"/>
                </a:cubicBezTo>
                <a:cubicBezTo>
                  <a:pt x="1289596" y="333413"/>
                  <a:pt x="1282607" y="343658"/>
                  <a:pt x="1277087" y="354697"/>
                </a:cubicBezTo>
                <a:cubicBezTo>
                  <a:pt x="1274094" y="360684"/>
                  <a:pt x="1272576" y="367311"/>
                  <a:pt x="1270737" y="373747"/>
                </a:cubicBezTo>
                <a:cubicBezTo>
                  <a:pt x="1257700" y="419377"/>
                  <a:pt x="1271131" y="378519"/>
                  <a:pt x="1258037" y="430897"/>
                </a:cubicBezTo>
                <a:cubicBezTo>
                  <a:pt x="1253578" y="448732"/>
                  <a:pt x="1244814" y="464216"/>
                  <a:pt x="1238987" y="481697"/>
                </a:cubicBezTo>
                <a:cubicBezTo>
                  <a:pt x="1236227" y="489976"/>
                  <a:pt x="1236875" y="499468"/>
                  <a:pt x="1232637" y="507097"/>
                </a:cubicBezTo>
                <a:cubicBezTo>
                  <a:pt x="1215648" y="537677"/>
                  <a:pt x="1207531" y="534685"/>
                  <a:pt x="1188187" y="557897"/>
                </a:cubicBezTo>
                <a:cubicBezTo>
                  <a:pt x="1183301" y="563760"/>
                  <a:pt x="1181959" y="572902"/>
                  <a:pt x="1175487" y="576947"/>
                </a:cubicBezTo>
                <a:cubicBezTo>
                  <a:pt x="1164135" y="584042"/>
                  <a:pt x="1150087" y="585414"/>
                  <a:pt x="1137387" y="589647"/>
                </a:cubicBezTo>
                <a:cubicBezTo>
                  <a:pt x="1109870" y="585414"/>
                  <a:pt x="1081055" y="586311"/>
                  <a:pt x="1054837" y="576947"/>
                </a:cubicBezTo>
                <a:cubicBezTo>
                  <a:pt x="1048533" y="574696"/>
                  <a:pt x="1048487" y="564590"/>
                  <a:pt x="1048487" y="557897"/>
                </a:cubicBezTo>
                <a:cubicBezTo>
                  <a:pt x="1048487" y="528188"/>
                  <a:pt x="1049953" y="498302"/>
                  <a:pt x="1054837" y="468997"/>
                </a:cubicBezTo>
                <a:cubicBezTo>
                  <a:pt x="1056393" y="459660"/>
                  <a:pt x="1062520" y="451624"/>
                  <a:pt x="1067537" y="443597"/>
                </a:cubicBezTo>
                <a:cubicBezTo>
                  <a:pt x="1091318" y="405547"/>
                  <a:pt x="1079661" y="430318"/>
                  <a:pt x="1105637" y="399147"/>
                </a:cubicBezTo>
                <a:cubicBezTo>
                  <a:pt x="1110523" y="393284"/>
                  <a:pt x="1113901" y="386307"/>
                  <a:pt x="1118337" y="380097"/>
                </a:cubicBezTo>
                <a:cubicBezTo>
                  <a:pt x="1124488" y="371485"/>
                  <a:pt x="1131037" y="363164"/>
                  <a:pt x="1137387" y="354697"/>
                </a:cubicBezTo>
                <a:cubicBezTo>
                  <a:pt x="1139504" y="341997"/>
                  <a:pt x="1144349" y="329458"/>
                  <a:pt x="1143737" y="316597"/>
                </a:cubicBezTo>
                <a:cubicBezTo>
                  <a:pt x="1142213" y="284602"/>
                  <a:pt x="1139837" y="252146"/>
                  <a:pt x="1131037" y="221347"/>
                </a:cubicBezTo>
                <a:cubicBezTo>
                  <a:pt x="1125134" y="200686"/>
                  <a:pt x="1100259" y="174208"/>
                  <a:pt x="1080237" y="164197"/>
                </a:cubicBezTo>
                <a:cubicBezTo>
                  <a:pt x="1072431" y="160294"/>
                  <a:pt x="1063304" y="159964"/>
                  <a:pt x="1054837" y="157847"/>
                </a:cubicBezTo>
                <a:lnTo>
                  <a:pt x="946887" y="170547"/>
                </a:lnTo>
                <a:cubicBezTo>
                  <a:pt x="929152" y="172965"/>
                  <a:pt x="907356" y="178842"/>
                  <a:pt x="889737" y="183247"/>
                </a:cubicBezTo>
                <a:cubicBezTo>
                  <a:pt x="851875" y="208488"/>
                  <a:pt x="885465" y="190309"/>
                  <a:pt x="813537" y="202297"/>
                </a:cubicBezTo>
                <a:cubicBezTo>
                  <a:pt x="806935" y="203397"/>
                  <a:pt x="800945" y="206886"/>
                  <a:pt x="794487" y="208647"/>
                </a:cubicBezTo>
                <a:cubicBezTo>
                  <a:pt x="777648" y="213240"/>
                  <a:pt x="760620" y="217114"/>
                  <a:pt x="743687" y="221347"/>
                </a:cubicBezTo>
                <a:cubicBezTo>
                  <a:pt x="721118" y="234888"/>
                  <a:pt x="698407" y="249619"/>
                  <a:pt x="673837" y="259447"/>
                </a:cubicBezTo>
                <a:cubicBezTo>
                  <a:pt x="609029" y="285370"/>
                  <a:pt x="702567" y="229207"/>
                  <a:pt x="591287" y="284847"/>
                </a:cubicBezTo>
                <a:cubicBezTo>
                  <a:pt x="533226" y="313877"/>
                  <a:pt x="604414" y="276971"/>
                  <a:pt x="527787" y="322947"/>
                </a:cubicBezTo>
                <a:cubicBezTo>
                  <a:pt x="519670" y="327817"/>
                  <a:pt x="510090" y="330145"/>
                  <a:pt x="502387" y="335647"/>
                </a:cubicBezTo>
                <a:cubicBezTo>
                  <a:pt x="479917" y="351697"/>
                  <a:pt x="483902" y="356883"/>
                  <a:pt x="470637" y="380097"/>
                </a:cubicBezTo>
                <a:cubicBezTo>
                  <a:pt x="466851" y="386723"/>
                  <a:pt x="462170" y="392797"/>
                  <a:pt x="457937" y="399147"/>
                </a:cubicBezTo>
                <a:cubicBezTo>
                  <a:pt x="451667" y="424228"/>
                  <a:pt x="448311" y="453264"/>
                  <a:pt x="432537" y="475347"/>
                </a:cubicBezTo>
                <a:cubicBezTo>
                  <a:pt x="427317" y="482655"/>
                  <a:pt x="419837" y="488047"/>
                  <a:pt x="413487" y="494397"/>
                </a:cubicBezTo>
                <a:cubicBezTo>
                  <a:pt x="411370" y="500747"/>
                  <a:pt x="410388" y="507596"/>
                  <a:pt x="407137" y="513447"/>
                </a:cubicBezTo>
                <a:cubicBezTo>
                  <a:pt x="388149" y="547626"/>
                  <a:pt x="385827" y="547457"/>
                  <a:pt x="362687" y="570597"/>
                </a:cubicBezTo>
                <a:cubicBezTo>
                  <a:pt x="329922" y="668891"/>
                  <a:pt x="367476" y="567370"/>
                  <a:pt x="337287" y="627747"/>
                </a:cubicBezTo>
                <a:cubicBezTo>
                  <a:pt x="334294" y="633734"/>
                  <a:pt x="334258" y="640985"/>
                  <a:pt x="330937" y="646797"/>
                </a:cubicBezTo>
                <a:cubicBezTo>
                  <a:pt x="325686" y="655986"/>
                  <a:pt x="317496" y="663222"/>
                  <a:pt x="311887" y="672197"/>
                </a:cubicBezTo>
                <a:cubicBezTo>
                  <a:pt x="306870" y="680224"/>
                  <a:pt x="305880" y="690904"/>
                  <a:pt x="299187" y="697597"/>
                </a:cubicBezTo>
                <a:cubicBezTo>
                  <a:pt x="280878" y="715906"/>
                  <a:pt x="264615" y="717353"/>
                  <a:pt x="242037" y="722997"/>
                </a:cubicBezTo>
                <a:cubicBezTo>
                  <a:pt x="208170" y="718764"/>
                  <a:pt x="172983" y="720575"/>
                  <a:pt x="140437" y="710297"/>
                </a:cubicBezTo>
                <a:cubicBezTo>
                  <a:pt x="130345" y="707110"/>
                  <a:pt x="122103" y="695456"/>
                  <a:pt x="121387" y="684897"/>
                </a:cubicBezTo>
                <a:cubicBezTo>
                  <a:pt x="93285" y="270387"/>
                  <a:pt x="160389" y="449028"/>
                  <a:pt x="102337" y="303897"/>
                </a:cubicBezTo>
                <a:cubicBezTo>
                  <a:pt x="108818" y="70566"/>
                  <a:pt x="80112" y="73180"/>
                  <a:pt x="108687" y="3084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ACC7BE-36EF-4F7C-A1DA-97C35C9CBD97}"/>
              </a:ext>
            </a:extLst>
          </p:cNvPr>
          <p:cNvSpPr/>
          <p:nvPr/>
        </p:nvSpPr>
        <p:spPr>
          <a:xfrm rot="253402">
            <a:off x="822874" y="699204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EE86D6C-C459-4A9E-A81B-BD3116B3D964}"/>
              </a:ext>
            </a:extLst>
          </p:cNvPr>
          <p:cNvSpPr/>
          <p:nvPr/>
        </p:nvSpPr>
        <p:spPr>
          <a:xfrm>
            <a:off x="7042150" y="527050"/>
            <a:ext cx="146052" cy="76200"/>
          </a:xfrm>
          <a:custGeom>
            <a:avLst/>
            <a:gdLst>
              <a:gd name="connsiteX0" fmla="*/ 0 w 146052"/>
              <a:gd name="connsiteY0" fmla="*/ 38100 h 76200"/>
              <a:gd name="connsiteX1" fmla="*/ 31750 w 146052"/>
              <a:gd name="connsiteY1" fmla="*/ 63500 h 76200"/>
              <a:gd name="connsiteX2" fmla="*/ 82550 w 146052"/>
              <a:gd name="connsiteY2" fmla="*/ 76200 h 76200"/>
              <a:gd name="connsiteX3" fmla="*/ 127000 w 146052"/>
              <a:gd name="connsiteY3" fmla="*/ 69850 h 76200"/>
              <a:gd name="connsiteX4" fmla="*/ 139700 w 146052"/>
              <a:gd name="connsiteY4" fmla="*/ 50800 h 76200"/>
              <a:gd name="connsiteX5" fmla="*/ 146050 w 146052"/>
              <a:gd name="connsiteY5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52" h="76200">
                <a:moveTo>
                  <a:pt x="0" y="38100"/>
                </a:moveTo>
                <a:cubicBezTo>
                  <a:pt x="10583" y="46567"/>
                  <a:pt x="19444" y="57820"/>
                  <a:pt x="31750" y="63500"/>
                </a:cubicBezTo>
                <a:cubicBezTo>
                  <a:pt x="47598" y="70814"/>
                  <a:pt x="82550" y="76200"/>
                  <a:pt x="82550" y="76200"/>
                </a:cubicBezTo>
                <a:cubicBezTo>
                  <a:pt x="97367" y="74083"/>
                  <a:pt x="113323" y="75929"/>
                  <a:pt x="127000" y="69850"/>
                </a:cubicBezTo>
                <a:cubicBezTo>
                  <a:pt x="133974" y="66750"/>
                  <a:pt x="137507" y="58110"/>
                  <a:pt x="139700" y="50800"/>
                </a:cubicBezTo>
                <a:cubicBezTo>
                  <a:pt x="146349" y="28636"/>
                  <a:pt x="146050" y="17869"/>
                  <a:pt x="14605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48B4BB-6E48-4AFE-BAAB-578BBF69E4EB}"/>
              </a:ext>
            </a:extLst>
          </p:cNvPr>
          <p:cNvSpPr/>
          <p:nvPr/>
        </p:nvSpPr>
        <p:spPr>
          <a:xfrm>
            <a:off x="10083324" y="609600"/>
            <a:ext cx="242144" cy="203200"/>
          </a:xfrm>
          <a:custGeom>
            <a:avLst/>
            <a:gdLst>
              <a:gd name="connsiteX0" fmla="*/ 6826 w 242144"/>
              <a:gd name="connsiteY0" fmla="*/ 0 h 203200"/>
              <a:gd name="connsiteX1" fmla="*/ 476 w 242144"/>
              <a:gd name="connsiteY1" fmla="*/ 44450 h 203200"/>
              <a:gd name="connsiteX2" fmla="*/ 19526 w 242144"/>
              <a:gd name="connsiteY2" fmla="*/ 82550 h 203200"/>
              <a:gd name="connsiteX3" fmla="*/ 25876 w 242144"/>
              <a:gd name="connsiteY3" fmla="*/ 101600 h 203200"/>
              <a:gd name="connsiteX4" fmla="*/ 44926 w 242144"/>
              <a:gd name="connsiteY4" fmla="*/ 107950 h 203200"/>
              <a:gd name="connsiteX5" fmla="*/ 63976 w 242144"/>
              <a:gd name="connsiteY5" fmla="*/ 127000 h 203200"/>
              <a:gd name="connsiteX6" fmla="*/ 76676 w 242144"/>
              <a:gd name="connsiteY6" fmla="*/ 146050 h 203200"/>
              <a:gd name="connsiteX7" fmla="*/ 95726 w 242144"/>
              <a:gd name="connsiteY7" fmla="*/ 171450 h 203200"/>
              <a:gd name="connsiteX8" fmla="*/ 133826 w 242144"/>
              <a:gd name="connsiteY8" fmla="*/ 203200 h 203200"/>
              <a:gd name="connsiteX9" fmla="*/ 165576 w 242144"/>
              <a:gd name="connsiteY9" fmla="*/ 190500 h 203200"/>
              <a:gd name="connsiteX10" fmla="*/ 210026 w 242144"/>
              <a:gd name="connsiteY10" fmla="*/ 133350 h 203200"/>
              <a:gd name="connsiteX11" fmla="*/ 229076 w 242144"/>
              <a:gd name="connsiteY11" fmla="*/ 107950 h 203200"/>
              <a:gd name="connsiteX12" fmla="*/ 235426 w 242144"/>
              <a:gd name="connsiteY12" fmla="*/ 82550 h 203200"/>
              <a:gd name="connsiteX13" fmla="*/ 241776 w 242144"/>
              <a:gd name="connsiteY13" fmla="*/ 63500 h 203200"/>
              <a:gd name="connsiteX14" fmla="*/ 241776 w 242144"/>
              <a:gd name="connsiteY14" fmla="*/ 508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144" h="203200">
                <a:moveTo>
                  <a:pt x="6826" y="0"/>
                </a:moveTo>
                <a:cubicBezTo>
                  <a:pt x="4709" y="14817"/>
                  <a:pt x="-1800" y="29657"/>
                  <a:pt x="476" y="44450"/>
                </a:cubicBezTo>
                <a:cubicBezTo>
                  <a:pt x="2635" y="58484"/>
                  <a:pt x="13759" y="69575"/>
                  <a:pt x="19526" y="82550"/>
                </a:cubicBezTo>
                <a:cubicBezTo>
                  <a:pt x="22244" y="88667"/>
                  <a:pt x="21143" y="96867"/>
                  <a:pt x="25876" y="101600"/>
                </a:cubicBezTo>
                <a:cubicBezTo>
                  <a:pt x="30609" y="106333"/>
                  <a:pt x="38576" y="105833"/>
                  <a:pt x="44926" y="107950"/>
                </a:cubicBezTo>
                <a:cubicBezTo>
                  <a:pt x="51276" y="114300"/>
                  <a:pt x="58227" y="120101"/>
                  <a:pt x="63976" y="127000"/>
                </a:cubicBezTo>
                <a:cubicBezTo>
                  <a:pt x="68862" y="132863"/>
                  <a:pt x="72240" y="139840"/>
                  <a:pt x="76676" y="146050"/>
                </a:cubicBezTo>
                <a:cubicBezTo>
                  <a:pt x="82827" y="154662"/>
                  <a:pt x="88838" y="163415"/>
                  <a:pt x="95726" y="171450"/>
                </a:cubicBezTo>
                <a:cubicBezTo>
                  <a:pt x="112024" y="190464"/>
                  <a:pt x="114229" y="190135"/>
                  <a:pt x="133826" y="203200"/>
                </a:cubicBezTo>
                <a:cubicBezTo>
                  <a:pt x="144409" y="198967"/>
                  <a:pt x="155910" y="196541"/>
                  <a:pt x="165576" y="190500"/>
                </a:cubicBezTo>
                <a:cubicBezTo>
                  <a:pt x="183826" y="179094"/>
                  <a:pt x="199350" y="147585"/>
                  <a:pt x="210026" y="133350"/>
                </a:cubicBezTo>
                <a:lnTo>
                  <a:pt x="229076" y="107950"/>
                </a:lnTo>
                <a:cubicBezTo>
                  <a:pt x="231193" y="99483"/>
                  <a:pt x="233028" y="90941"/>
                  <a:pt x="235426" y="82550"/>
                </a:cubicBezTo>
                <a:cubicBezTo>
                  <a:pt x="237265" y="76114"/>
                  <a:pt x="240463" y="70064"/>
                  <a:pt x="241776" y="63500"/>
                </a:cubicBezTo>
                <a:cubicBezTo>
                  <a:pt x="242606" y="59349"/>
                  <a:pt x="241776" y="55033"/>
                  <a:pt x="241776" y="5080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8D61FF5-B9AE-4F8A-AD0A-C3A704864E1D}"/>
              </a:ext>
            </a:extLst>
          </p:cNvPr>
          <p:cNvSpPr/>
          <p:nvPr/>
        </p:nvSpPr>
        <p:spPr>
          <a:xfrm>
            <a:off x="-95991" y="-35904"/>
            <a:ext cx="6191989" cy="2088259"/>
          </a:xfrm>
          <a:custGeom>
            <a:avLst/>
            <a:gdLst>
              <a:gd name="connsiteX0" fmla="*/ 108687 w 6191989"/>
              <a:gd name="connsiteY0" fmla="*/ 30847 h 2088259"/>
              <a:gd name="connsiteX1" fmla="*/ 273787 w 6191989"/>
              <a:gd name="connsiteY1" fmla="*/ 49897 h 2088259"/>
              <a:gd name="connsiteX2" fmla="*/ 305537 w 6191989"/>
              <a:gd name="connsiteY2" fmla="*/ 56247 h 2088259"/>
              <a:gd name="connsiteX3" fmla="*/ 375387 w 6191989"/>
              <a:gd name="connsiteY3" fmla="*/ 62597 h 2088259"/>
              <a:gd name="connsiteX4" fmla="*/ 4039337 w 6191989"/>
              <a:gd name="connsiteY4" fmla="*/ 68947 h 2088259"/>
              <a:gd name="connsiteX5" fmla="*/ 5290287 w 6191989"/>
              <a:gd name="connsiteY5" fmla="*/ 75297 h 2088259"/>
              <a:gd name="connsiteX6" fmla="*/ 5322037 w 6191989"/>
              <a:gd name="connsiteY6" fmla="*/ 81647 h 2088259"/>
              <a:gd name="connsiteX7" fmla="*/ 5817337 w 6191989"/>
              <a:gd name="connsiteY7" fmla="*/ 75297 h 2088259"/>
              <a:gd name="connsiteX8" fmla="*/ 5925287 w 6191989"/>
              <a:gd name="connsiteY8" fmla="*/ 62597 h 2088259"/>
              <a:gd name="connsiteX9" fmla="*/ 6045937 w 6191989"/>
              <a:gd name="connsiteY9" fmla="*/ 43547 h 2088259"/>
              <a:gd name="connsiteX10" fmla="*/ 6191987 w 6191989"/>
              <a:gd name="connsiteY10" fmla="*/ 49897 h 2088259"/>
              <a:gd name="connsiteX11" fmla="*/ 6172937 w 6191989"/>
              <a:gd name="connsiteY11" fmla="*/ 278497 h 2088259"/>
              <a:gd name="connsiteX12" fmla="*/ 6166587 w 6191989"/>
              <a:gd name="connsiteY12" fmla="*/ 310247 h 2088259"/>
              <a:gd name="connsiteX13" fmla="*/ 6160237 w 6191989"/>
              <a:gd name="connsiteY13" fmla="*/ 449947 h 2088259"/>
              <a:gd name="connsiteX14" fmla="*/ 6147537 w 6191989"/>
              <a:gd name="connsiteY14" fmla="*/ 475347 h 2088259"/>
              <a:gd name="connsiteX15" fmla="*/ 6122137 w 6191989"/>
              <a:gd name="connsiteY15" fmla="*/ 583297 h 2088259"/>
              <a:gd name="connsiteX16" fmla="*/ 6109437 w 6191989"/>
              <a:gd name="connsiteY16" fmla="*/ 627747 h 2088259"/>
              <a:gd name="connsiteX17" fmla="*/ 6103087 w 6191989"/>
              <a:gd name="connsiteY17" fmla="*/ 659497 h 2088259"/>
              <a:gd name="connsiteX18" fmla="*/ 6096737 w 6191989"/>
              <a:gd name="connsiteY18" fmla="*/ 710297 h 2088259"/>
              <a:gd name="connsiteX19" fmla="*/ 6077687 w 6191989"/>
              <a:gd name="connsiteY19" fmla="*/ 754747 h 2088259"/>
              <a:gd name="connsiteX20" fmla="*/ 6071337 w 6191989"/>
              <a:gd name="connsiteY20" fmla="*/ 805547 h 2088259"/>
              <a:gd name="connsiteX21" fmla="*/ 6058637 w 6191989"/>
              <a:gd name="connsiteY21" fmla="*/ 824597 h 2088259"/>
              <a:gd name="connsiteX22" fmla="*/ 6033237 w 6191989"/>
              <a:gd name="connsiteY22" fmla="*/ 938897 h 2088259"/>
              <a:gd name="connsiteX23" fmla="*/ 6045937 w 6191989"/>
              <a:gd name="connsiteY23" fmla="*/ 1243697 h 2088259"/>
              <a:gd name="connsiteX24" fmla="*/ 6058637 w 6191989"/>
              <a:gd name="connsiteY24" fmla="*/ 1288147 h 2088259"/>
              <a:gd name="connsiteX25" fmla="*/ 6064987 w 6191989"/>
              <a:gd name="connsiteY25" fmla="*/ 1338947 h 2088259"/>
              <a:gd name="connsiteX26" fmla="*/ 6071337 w 6191989"/>
              <a:gd name="connsiteY26" fmla="*/ 1364347 h 2088259"/>
              <a:gd name="connsiteX27" fmla="*/ 6084037 w 6191989"/>
              <a:gd name="connsiteY27" fmla="*/ 1421497 h 2088259"/>
              <a:gd name="connsiteX28" fmla="*/ 6090387 w 6191989"/>
              <a:gd name="connsiteY28" fmla="*/ 1472297 h 2088259"/>
              <a:gd name="connsiteX29" fmla="*/ 6103087 w 6191989"/>
              <a:gd name="connsiteY29" fmla="*/ 1510397 h 2088259"/>
              <a:gd name="connsiteX30" fmla="*/ 6109437 w 6191989"/>
              <a:gd name="connsiteY30" fmla="*/ 1542147 h 2088259"/>
              <a:gd name="connsiteX31" fmla="*/ 6115787 w 6191989"/>
              <a:gd name="connsiteY31" fmla="*/ 1561197 h 2088259"/>
              <a:gd name="connsiteX32" fmla="*/ 6134837 w 6191989"/>
              <a:gd name="connsiteY32" fmla="*/ 1669147 h 2088259"/>
              <a:gd name="connsiteX33" fmla="*/ 6141187 w 6191989"/>
              <a:gd name="connsiteY33" fmla="*/ 1738997 h 2088259"/>
              <a:gd name="connsiteX34" fmla="*/ 6153887 w 6191989"/>
              <a:gd name="connsiteY34" fmla="*/ 1758047 h 2088259"/>
              <a:gd name="connsiteX35" fmla="*/ 6166587 w 6191989"/>
              <a:gd name="connsiteY35" fmla="*/ 1821547 h 2088259"/>
              <a:gd name="connsiteX36" fmla="*/ 6179287 w 6191989"/>
              <a:gd name="connsiteY36" fmla="*/ 1878697 h 2088259"/>
              <a:gd name="connsiteX37" fmla="*/ 6172937 w 6191989"/>
              <a:gd name="connsiteY37" fmla="*/ 1999347 h 2088259"/>
              <a:gd name="connsiteX38" fmla="*/ 6160237 w 6191989"/>
              <a:gd name="connsiteY38" fmla="*/ 2018397 h 2088259"/>
              <a:gd name="connsiteX39" fmla="*/ 6153887 w 6191989"/>
              <a:gd name="connsiteY39" fmla="*/ 2037447 h 2088259"/>
              <a:gd name="connsiteX40" fmla="*/ 6122137 w 6191989"/>
              <a:gd name="connsiteY40" fmla="*/ 2056497 h 2088259"/>
              <a:gd name="connsiteX41" fmla="*/ 6103087 w 6191989"/>
              <a:gd name="connsiteY41" fmla="*/ 2069197 h 2088259"/>
              <a:gd name="connsiteX42" fmla="*/ 6064987 w 6191989"/>
              <a:gd name="connsiteY42" fmla="*/ 2075547 h 2088259"/>
              <a:gd name="connsiteX43" fmla="*/ 6039587 w 6191989"/>
              <a:gd name="connsiteY43" fmla="*/ 2088247 h 2088259"/>
              <a:gd name="connsiteX44" fmla="*/ 5893537 w 6191989"/>
              <a:gd name="connsiteY44" fmla="*/ 2056497 h 2088259"/>
              <a:gd name="connsiteX45" fmla="*/ 5874487 w 6191989"/>
              <a:gd name="connsiteY45" fmla="*/ 2031097 h 2088259"/>
              <a:gd name="connsiteX46" fmla="*/ 5855437 w 6191989"/>
              <a:gd name="connsiteY46" fmla="*/ 1992997 h 2088259"/>
              <a:gd name="connsiteX47" fmla="*/ 5868137 w 6191989"/>
              <a:gd name="connsiteY47" fmla="*/ 1865997 h 2088259"/>
              <a:gd name="connsiteX48" fmla="*/ 5874487 w 6191989"/>
              <a:gd name="connsiteY48" fmla="*/ 1846947 h 2088259"/>
              <a:gd name="connsiteX49" fmla="*/ 5887187 w 6191989"/>
              <a:gd name="connsiteY49" fmla="*/ 1783447 h 2088259"/>
              <a:gd name="connsiteX50" fmla="*/ 5893537 w 6191989"/>
              <a:gd name="connsiteY50" fmla="*/ 1669147 h 2088259"/>
              <a:gd name="connsiteX51" fmla="*/ 5906237 w 6191989"/>
              <a:gd name="connsiteY51" fmla="*/ 1605647 h 2088259"/>
              <a:gd name="connsiteX52" fmla="*/ 5912587 w 6191989"/>
              <a:gd name="connsiteY52" fmla="*/ 1573897 h 2088259"/>
              <a:gd name="connsiteX53" fmla="*/ 5931637 w 6191989"/>
              <a:gd name="connsiteY53" fmla="*/ 1504047 h 2088259"/>
              <a:gd name="connsiteX54" fmla="*/ 5937987 w 6191989"/>
              <a:gd name="connsiteY54" fmla="*/ 1440547 h 2088259"/>
              <a:gd name="connsiteX55" fmla="*/ 5950687 w 6191989"/>
              <a:gd name="connsiteY55" fmla="*/ 1402447 h 2088259"/>
              <a:gd name="connsiteX56" fmla="*/ 5969737 w 6191989"/>
              <a:gd name="connsiteY56" fmla="*/ 1326247 h 2088259"/>
              <a:gd name="connsiteX57" fmla="*/ 5976087 w 6191989"/>
              <a:gd name="connsiteY57" fmla="*/ 1224647 h 2088259"/>
              <a:gd name="connsiteX58" fmla="*/ 5982437 w 6191989"/>
              <a:gd name="connsiteY58" fmla="*/ 1192897 h 2088259"/>
              <a:gd name="connsiteX59" fmla="*/ 5988787 w 6191989"/>
              <a:gd name="connsiteY59" fmla="*/ 1148447 h 2088259"/>
              <a:gd name="connsiteX60" fmla="*/ 5976087 w 6191989"/>
              <a:gd name="connsiteY60" fmla="*/ 1053197 h 2088259"/>
              <a:gd name="connsiteX61" fmla="*/ 5969737 w 6191989"/>
              <a:gd name="connsiteY61" fmla="*/ 1027797 h 2088259"/>
              <a:gd name="connsiteX62" fmla="*/ 5963387 w 6191989"/>
              <a:gd name="connsiteY62" fmla="*/ 983347 h 2088259"/>
              <a:gd name="connsiteX63" fmla="*/ 5957037 w 6191989"/>
              <a:gd name="connsiteY63" fmla="*/ 951597 h 2088259"/>
              <a:gd name="connsiteX64" fmla="*/ 5944337 w 6191989"/>
              <a:gd name="connsiteY64" fmla="*/ 862697 h 2088259"/>
              <a:gd name="connsiteX65" fmla="*/ 5937987 w 6191989"/>
              <a:gd name="connsiteY65" fmla="*/ 805547 h 2088259"/>
              <a:gd name="connsiteX66" fmla="*/ 5931637 w 6191989"/>
              <a:gd name="connsiteY66" fmla="*/ 722997 h 2088259"/>
              <a:gd name="connsiteX67" fmla="*/ 5918937 w 6191989"/>
              <a:gd name="connsiteY67" fmla="*/ 672197 h 2088259"/>
              <a:gd name="connsiteX68" fmla="*/ 5912587 w 6191989"/>
              <a:gd name="connsiteY68" fmla="*/ 646797 h 2088259"/>
              <a:gd name="connsiteX69" fmla="*/ 5899887 w 6191989"/>
              <a:gd name="connsiteY69" fmla="*/ 621397 h 2088259"/>
              <a:gd name="connsiteX70" fmla="*/ 5874487 w 6191989"/>
              <a:gd name="connsiteY70" fmla="*/ 494397 h 2088259"/>
              <a:gd name="connsiteX71" fmla="*/ 5842737 w 6191989"/>
              <a:gd name="connsiteY71" fmla="*/ 405497 h 2088259"/>
              <a:gd name="connsiteX72" fmla="*/ 5785587 w 6191989"/>
              <a:gd name="connsiteY72" fmla="*/ 361047 h 2088259"/>
              <a:gd name="connsiteX73" fmla="*/ 5760187 w 6191989"/>
              <a:gd name="connsiteY73" fmla="*/ 322947 h 2088259"/>
              <a:gd name="connsiteX74" fmla="*/ 5747487 w 6191989"/>
              <a:gd name="connsiteY74" fmla="*/ 284847 h 2088259"/>
              <a:gd name="connsiteX75" fmla="*/ 5734787 w 6191989"/>
              <a:gd name="connsiteY75" fmla="*/ 259447 h 2088259"/>
              <a:gd name="connsiteX76" fmla="*/ 5715737 w 6191989"/>
              <a:gd name="connsiteY76" fmla="*/ 145147 h 2088259"/>
              <a:gd name="connsiteX77" fmla="*/ 5709387 w 6191989"/>
              <a:gd name="connsiteY77" fmla="*/ 170547 h 2088259"/>
              <a:gd name="connsiteX78" fmla="*/ 5703037 w 6191989"/>
              <a:gd name="connsiteY78" fmla="*/ 189597 h 2088259"/>
              <a:gd name="connsiteX79" fmla="*/ 5696687 w 6191989"/>
              <a:gd name="connsiteY79" fmla="*/ 227697 h 2088259"/>
              <a:gd name="connsiteX80" fmla="*/ 5658587 w 6191989"/>
              <a:gd name="connsiteY80" fmla="*/ 297547 h 2088259"/>
              <a:gd name="connsiteX81" fmla="*/ 5652237 w 6191989"/>
              <a:gd name="connsiteY81" fmla="*/ 322947 h 2088259"/>
              <a:gd name="connsiteX82" fmla="*/ 5645887 w 6191989"/>
              <a:gd name="connsiteY82" fmla="*/ 354697 h 2088259"/>
              <a:gd name="connsiteX83" fmla="*/ 5576037 w 6191989"/>
              <a:gd name="connsiteY83" fmla="*/ 386447 h 2088259"/>
              <a:gd name="connsiteX84" fmla="*/ 5550637 w 6191989"/>
              <a:gd name="connsiteY84" fmla="*/ 392797 h 2088259"/>
              <a:gd name="connsiteX85" fmla="*/ 5360137 w 6191989"/>
              <a:gd name="connsiteY85" fmla="*/ 380097 h 2088259"/>
              <a:gd name="connsiteX86" fmla="*/ 5334737 w 6191989"/>
              <a:gd name="connsiteY86" fmla="*/ 373747 h 2088259"/>
              <a:gd name="connsiteX87" fmla="*/ 5302987 w 6191989"/>
              <a:gd name="connsiteY87" fmla="*/ 367397 h 2088259"/>
              <a:gd name="connsiteX88" fmla="*/ 5137887 w 6191989"/>
              <a:gd name="connsiteY88" fmla="*/ 373747 h 2088259"/>
              <a:gd name="connsiteX89" fmla="*/ 5112487 w 6191989"/>
              <a:gd name="connsiteY89" fmla="*/ 380097 h 2088259"/>
              <a:gd name="connsiteX90" fmla="*/ 4902937 w 6191989"/>
              <a:gd name="connsiteY90" fmla="*/ 361047 h 2088259"/>
              <a:gd name="connsiteX91" fmla="*/ 4877537 w 6191989"/>
              <a:gd name="connsiteY91" fmla="*/ 341997 h 2088259"/>
              <a:gd name="connsiteX92" fmla="*/ 4839437 w 6191989"/>
              <a:gd name="connsiteY92" fmla="*/ 272147 h 2088259"/>
              <a:gd name="connsiteX93" fmla="*/ 4788637 w 6191989"/>
              <a:gd name="connsiteY93" fmla="*/ 227697 h 2088259"/>
              <a:gd name="connsiteX94" fmla="*/ 4763237 w 6191989"/>
              <a:gd name="connsiteY94" fmla="*/ 221347 h 2088259"/>
              <a:gd name="connsiteX95" fmla="*/ 4667987 w 6191989"/>
              <a:gd name="connsiteY95" fmla="*/ 202297 h 2088259"/>
              <a:gd name="connsiteX96" fmla="*/ 4509237 w 6191989"/>
              <a:gd name="connsiteY96" fmla="*/ 208647 h 2088259"/>
              <a:gd name="connsiteX97" fmla="*/ 4439387 w 6191989"/>
              <a:gd name="connsiteY97" fmla="*/ 253097 h 2088259"/>
              <a:gd name="connsiteX98" fmla="*/ 4388587 w 6191989"/>
              <a:gd name="connsiteY98" fmla="*/ 291197 h 2088259"/>
              <a:gd name="connsiteX99" fmla="*/ 4350487 w 6191989"/>
              <a:gd name="connsiteY99" fmla="*/ 322947 h 2088259"/>
              <a:gd name="connsiteX100" fmla="*/ 4331437 w 6191989"/>
              <a:gd name="connsiteY100" fmla="*/ 348347 h 2088259"/>
              <a:gd name="connsiteX101" fmla="*/ 4312387 w 6191989"/>
              <a:gd name="connsiteY101" fmla="*/ 367397 h 2088259"/>
              <a:gd name="connsiteX102" fmla="*/ 4306037 w 6191989"/>
              <a:gd name="connsiteY102" fmla="*/ 405497 h 2088259"/>
              <a:gd name="connsiteX103" fmla="*/ 4280637 w 6191989"/>
              <a:gd name="connsiteY103" fmla="*/ 722997 h 2088259"/>
              <a:gd name="connsiteX104" fmla="*/ 4153637 w 6191989"/>
              <a:gd name="connsiteY104" fmla="*/ 703947 h 2088259"/>
              <a:gd name="connsiteX105" fmla="*/ 4134587 w 6191989"/>
              <a:gd name="connsiteY105" fmla="*/ 691247 h 2088259"/>
              <a:gd name="connsiteX106" fmla="*/ 4128237 w 6191989"/>
              <a:gd name="connsiteY106" fmla="*/ 672197 h 2088259"/>
              <a:gd name="connsiteX107" fmla="*/ 4109187 w 6191989"/>
              <a:gd name="connsiteY107" fmla="*/ 640447 h 2088259"/>
              <a:gd name="connsiteX108" fmla="*/ 4121887 w 6191989"/>
              <a:gd name="connsiteY108" fmla="*/ 500747 h 2088259"/>
              <a:gd name="connsiteX109" fmla="*/ 4128237 w 6191989"/>
              <a:gd name="connsiteY109" fmla="*/ 462647 h 2088259"/>
              <a:gd name="connsiteX110" fmla="*/ 4140937 w 6191989"/>
              <a:gd name="connsiteY110" fmla="*/ 443597 h 2088259"/>
              <a:gd name="connsiteX111" fmla="*/ 4147287 w 6191989"/>
              <a:gd name="connsiteY111" fmla="*/ 411847 h 2088259"/>
              <a:gd name="connsiteX112" fmla="*/ 4153637 w 6191989"/>
              <a:gd name="connsiteY112" fmla="*/ 386447 h 2088259"/>
              <a:gd name="connsiteX113" fmla="*/ 4147287 w 6191989"/>
              <a:gd name="connsiteY113" fmla="*/ 348347 h 2088259"/>
              <a:gd name="connsiteX114" fmla="*/ 4102837 w 6191989"/>
              <a:gd name="connsiteY114" fmla="*/ 297547 h 2088259"/>
              <a:gd name="connsiteX115" fmla="*/ 3842487 w 6191989"/>
              <a:gd name="connsiteY115" fmla="*/ 240397 h 2088259"/>
              <a:gd name="connsiteX116" fmla="*/ 3423387 w 6191989"/>
              <a:gd name="connsiteY116" fmla="*/ 234047 h 2088259"/>
              <a:gd name="connsiteX117" fmla="*/ 3340837 w 6191989"/>
              <a:gd name="connsiteY117" fmla="*/ 208647 h 2088259"/>
              <a:gd name="connsiteX118" fmla="*/ 3315437 w 6191989"/>
              <a:gd name="connsiteY118" fmla="*/ 195947 h 2088259"/>
              <a:gd name="connsiteX119" fmla="*/ 3245587 w 6191989"/>
              <a:gd name="connsiteY119" fmla="*/ 183247 h 2088259"/>
              <a:gd name="connsiteX120" fmla="*/ 3163037 w 6191989"/>
              <a:gd name="connsiteY120" fmla="*/ 157847 h 2088259"/>
              <a:gd name="connsiteX121" fmla="*/ 3131287 w 6191989"/>
              <a:gd name="connsiteY121" fmla="*/ 145147 h 2088259"/>
              <a:gd name="connsiteX122" fmla="*/ 3067787 w 6191989"/>
              <a:gd name="connsiteY122" fmla="*/ 132447 h 2088259"/>
              <a:gd name="connsiteX123" fmla="*/ 3004287 w 6191989"/>
              <a:gd name="connsiteY123" fmla="*/ 119747 h 2088259"/>
              <a:gd name="connsiteX124" fmla="*/ 2915387 w 6191989"/>
              <a:gd name="connsiteY124" fmla="*/ 87997 h 2088259"/>
              <a:gd name="connsiteX125" fmla="*/ 2769337 w 6191989"/>
              <a:gd name="connsiteY125" fmla="*/ 107047 h 2088259"/>
              <a:gd name="connsiteX126" fmla="*/ 2718537 w 6191989"/>
              <a:gd name="connsiteY126" fmla="*/ 119747 h 2088259"/>
              <a:gd name="connsiteX127" fmla="*/ 2667737 w 6191989"/>
              <a:gd name="connsiteY127" fmla="*/ 164197 h 2088259"/>
              <a:gd name="connsiteX128" fmla="*/ 2642337 w 6191989"/>
              <a:gd name="connsiteY128" fmla="*/ 183247 h 2088259"/>
              <a:gd name="connsiteX129" fmla="*/ 2623287 w 6191989"/>
              <a:gd name="connsiteY129" fmla="*/ 202297 h 2088259"/>
              <a:gd name="connsiteX130" fmla="*/ 2604237 w 6191989"/>
              <a:gd name="connsiteY130" fmla="*/ 208647 h 2088259"/>
              <a:gd name="connsiteX131" fmla="*/ 2553437 w 6191989"/>
              <a:gd name="connsiteY131" fmla="*/ 240397 h 2088259"/>
              <a:gd name="connsiteX132" fmla="*/ 2515337 w 6191989"/>
              <a:gd name="connsiteY132" fmla="*/ 253097 h 2088259"/>
              <a:gd name="connsiteX133" fmla="*/ 2477237 w 6191989"/>
              <a:gd name="connsiteY133" fmla="*/ 272147 h 2088259"/>
              <a:gd name="connsiteX134" fmla="*/ 1962887 w 6191989"/>
              <a:gd name="connsiteY134" fmla="*/ 253097 h 2088259"/>
              <a:gd name="connsiteX135" fmla="*/ 1899387 w 6191989"/>
              <a:gd name="connsiteY135" fmla="*/ 202297 h 2088259"/>
              <a:gd name="connsiteX136" fmla="*/ 1816837 w 6191989"/>
              <a:gd name="connsiteY136" fmla="*/ 151497 h 2088259"/>
              <a:gd name="connsiteX137" fmla="*/ 1785087 w 6191989"/>
              <a:gd name="connsiteY137" fmla="*/ 138797 h 2088259"/>
              <a:gd name="connsiteX138" fmla="*/ 1639037 w 6191989"/>
              <a:gd name="connsiteY138" fmla="*/ 107047 h 2088259"/>
              <a:gd name="connsiteX139" fmla="*/ 1518387 w 6191989"/>
              <a:gd name="connsiteY139" fmla="*/ 113397 h 2088259"/>
              <a:gd name="connsiteX140" fmla="*/ 1486637 w 6191989"/>
              <a:gd name="connsiteY140" fmla="*/ 119747 h 2088259"/>
              <a:gd name="connsiteX141" fmla="*/ 1385037 w 6191989"/>
              <a:gd name="connsiteY141" fmla="*/ 195947 h 2088259"/>
              <a:gd name="connsiteX142" fmla="*/ 1359637 w 6191989"/>
              <a:gd name="connsiteY142" fmla="*/ 221347 h 2088259"/>
              <a:gd name="connsiteX143" fmla="*/ 1340587 w 6191989"/>
              <a:gd name="connsiteY143" fmla="*/ 240397 h 2088259"/>
              <a:gd name="connsiteX144" fmla="*/ 1321537 w 6191989"/>
              <a:gd name="connsiteY144" fmla="*/ 265797 h 2088259"/>
              <a:gd name="connsiteX145" fmla="*/ 1308837 w 6191989"/>
              <a:gd name="connsiteY145" fmla="*/ 303897 h 2088259"/>
              <a:gd name="connsiteX146" fmla="*/ 1296137 w 6191989"/>
              <a:gd name="connsiteY146" fmla="*/ 322947 h 2088259"/>
              <a:gd name="connsiteX147" fmla="*/ 1277087 w 6191989"/>
              <a:gd name="connsiteY147" fmla="*/ 354697 h 2088259"/>
              <a:gd name="connsiteX148" fmla="*/ 1270737 w 6191989"/>
              <a:gd name="connsiteY148" fmla="*/ 373747 h 2088259"/>
              <a:gd name="connsiteX149" fmla="*/ 1258037 w 6191989"/>
              <a:gd name="connsiteY149" fmla="*/ 430897 h 2088259"/>
              <a:gd name="connsiteX150" fmla="*/ 1238987 w 6191989"/>
              <a:gd name="connsiteY150" fmla="*/ 481697 h 2088259"/>
              <a:gd name="connsiteX151" fmla="*/ 1232637 w 6191989"/>
              <a:gd name="connsiteY151" fmla="*/ 507097 h 2088259"/>
              <a:gd name="connsiteX152" fmla="*/ 1188187 w 6191989"/>
              <a:gd name="connsiteY152" fmla="*/ 557897 h 2088259"/>
              <a:gd name="connsiteX153" fmla="*/ 1175487 w 6191989"/>
              <a:gd name="connsiteY153" fmla="*/ 576947 h 2088259"/>
              <a:gd name="connsiteX154" fmla="*/ 1137387 w 6191989"/>
              <a:gd name="connsiteY154" fmla="*/ 589647 h 2088259"/>
              <a:gd name="connsiteX155" fmla="*/ 1054837 w 6191989"/>
              <a:gd name="connsiteY155" fmla="*/ 576947 h 2088259"/>
              <a:gd name="connsiteX156" fmla="*/ 1048487 w 6191989"/>
              <a:gd name="connsiteY156" fmla="*/ 557897 h 2088259"/>
              <a:gd name="connsiteX157" fmla="*/ 1054837 w 6191989"/>
              <a:gd name="connsiteY157" fmla="*/ 468997 h 2088259"/>
              <a:gd name="connsiteX158" fmla="*/ 1067537 w 6191989"/>
              <a:gd name="connsiteY158" fmla="*/ 443597 h 2088259"/>
              <a:gd name="connsiteX159" fmla="*/ 1105637 w 6191989"/>
              <a:gd name="connsiteY159" fmla="*/ 399147 h 2088259"/>
              <a:gd name="connsiteX160" fmla="*/ 1118337 w 6191989"/>
              <a:gd name="connsiteY160" fmla="*/ 380097 h 2088259"/>
              <a:gd name="connsiteX161" fmla="*/ 1137387 w 6191989"/>
              <a:gd name="connsiteY161" fmla="*/ 354697 h 2088259"/>
              <a:gd name="connsiteX162" fmla="*/ 1143737 w 6191989"/>
              <a:gd name="connsiteY162" fmla="*/ 316597 h 2088259"/>
              <a:gd name="connsiteX163" fmla="*/ 1131037 w 6191989"/>
              <a:gd name="connsiteY163" fmla="*/ 221347 h 2088259"/>
              <a:gd name="connsiteX164" fmla="*/ 1080237 w 6191989"/>
              <a:gd name="connsiteY164" fmla="*/ 164197 h 2088259"/>
              <a:gd name="connsiteX165" fmla="*/ 1054837 w 6191989"/>
              <a:gd name="connsiteY165" fmla="*/ 157847 h 2088259"/>
              <a:gd name="connsiteX166" fmla="*/ 946887 w 6191989"/>
              <a:gd name="connsiteY166" fmla="*/ 170547 h 2088259"/>
              <a:gd name="connsiteX167" fmla="*/ 889737 w 6191989"/>
              <a:gd name="connsiteY167" fmla="*/ 183247 h 2088259"/>
              <a:gd name="connsiteX168" fmla="*/ 813537 w 6191989"/>
              <a:gd name="connsiteY168" fmla="*/ 202297 h 2088259"/>
              <a:gd name="connsiteX169" fmla="*/ 794487 w 6191989"/>
              <a:gd name="connsiteY169" fmla="*/ 208647 h 2088259"/>
              <a:gd name="connsiteX170" fmla="*/ 743687 w 6191989"/>
              <a:gd name="connsiteY170" fmla="*/ 221347 h 2088259"/>
              <a:gd name="connsiteX171" fmla="*/ 673837 w 6191989"/>
              <a:gd name="connsiteY171" fmla="*/ 259447 h 2088259"/>
              <a:gd name="connsiteX172" fmla="*/ 591287 w 6191989"/>
              <a:gd name="connsiteY172" fmla="*/ 284847 h 2088259"/>
              <a:gd name="connsiteX173" fmla="*/ 527787 w 6191989"/>
              <a:gd name="connsiteY173" fmla="*/ 322947 h 2088259"/>
              <a:gd name="connsiteX174" fmla="*/ 502387 w 6191989"/>
              <a:gd name="connsiteY174" fmla="*/ 335647 h 2088259"/>
              <a:gd name="connsiteX175" fmla="*/ 470637 w 6191989"/>
              <a:gd name="connsiteY175" fmla="*/ 380097 h 2088259"/>
              <a:gd name="connsiteX176" fmla="*/ 457937 w 6191989"/>
              <a:gd name="connsiteY176" fmla="*/ 399147 h 2088259"/>
              <a:gd name="connsiteX177" fmla="*/ 432537 w 6191989"/>
              <a:gd name="connsiteY177" fmla="*/ 475347 h 2088259"/>
              <a:gd name="connsiteX178" fmla="*/ 413487 w 6191989"/>
              <a:gd name="connsiteY178" fmla="*/ 494397 h 2088259"/>
              <a:gd name="connsiteX179" fmla="*/ 407137 w 6191989"/>
              <a:gd name="connsiteY179" fmla="*/ 513447 h 2088259"/>
              <a:gd name="connsiteX180" fmla="*/ 362687 w 6191989"/>
              <a:gd name="connsiteY180" fmla="*/ 570597 h 2088259"/>
              <a:gd name="connsiteX181" fmla="*/ 337287 w 6191989"/>
              <a:gd name="connsiteY181" fmla="*/ 627747 h 2088259"/>
              <a:gd name="connsiteX182" fmla="*/ 330937 w 6191989"/>
              <a:gd name="connsiteY182" fmla="*/ 646797 h 2088259"/>
              <a:gd name="connsiteX183" fmla="*/ 311887 w 6191989"/>
              <a:gd name="connsiteY183" fmla="*/ 672197 h 2088259"/>
              <a:gd name="connsiteX184" fmla="*/ 299187 w 6191989"/>
              <a:gd name="connsiteY184" fmla="*/ 697597 h 2088259"/>
              <a:gd name="connsiteX185" fmla="*/ 242037 w 6191989"/>
              <a:gd name="connsiteY185" fmla="*/ 722997 h 2088259"/>
              <a:gd name="connsiteX186" fmla="*/ 140437 w 6191989"/>
              <a:gd name="connsiteY186" fmla="*/ 710297 h 2088259"/>
              <a:gd name="connsiteX187" fmla="*/ 121387 w 6191989"/>
              <a:gd name="connsiteY187" fmla="*/ 684897 h 2088259"/>
              <a:gd name="connsiteX188" fmla="*/ 102337 w 6191989"/>
              <a:gd name="connsiteY188" fmla="*/ 303897 h 2088259"/>
              <a:gd name="connsiteX189" fmla="*/ 108687 w 6191989"/>
              <a:gd name="connsiteY189" fmla="*/ 30847 h 208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6191989" h="2088259">
                <a:moveTo>
                  <a:pt x="108687" y="30847"/>
                </a:moveTo>
                <a:cubicBezTo>
                  <a:pt x="137262" y="-11486"/>
                  <a:pt x="-244210" y="-14853"/>
                  <a:pt x="273787" y="49897"/>
                </a:cubicBezTo>
                <a:cubicBezTo>
                  <a:pt x="284497" y="51236"/>
                  <a:pt x="294827" y="54908"/>
                  <a:pt x="305537" y="56247"/>
                </a:cubicBezTo>
                <a:cubicBezTo>
                  <a:pt x="328736" y="59147"/>
                  <a:pt x="352008" y="62517"/>
                  <a:pt x="375387" y="62597"/>
                </a:cubicBezTo>
                <a:lnTo>
                  <a:pt x="4039337" y="68947"/>
                </a:lnTo>
                <a:lnTo>
                  <a:pt x="5290287" y="75297"/>
                </a:lnTo>
                <a:cubicBezTo>
                  <a:pt x="5301079" y="75404"/>
                  <a:pt x="5311244" y="81647"/>
                  <a:pt x="5322037" y="81647"/>
                </a:cubicBezTo>
                <a:cubicBezTo>
                  <a:pt x="5487151" y="81647"/>
                  <a:pt x="5652237" y="77414"/>
                  <a:pt x="5817337" y="75297"/>
                </a:cubicBezTo>
                <a:cubicBezTo>
                  <a:pt x="5853320" y="71064"/>
                  <a:pt x="5889511" y="68321"/>
                  <a:pt x="5925287" y="62597"/>
                </a:cubicBezTo>
                <a:cubicBezTo>
                  <a:pt x="6094487" y="35525"/>
                  <a:pt x="5830494" y="63133"/>
                  <a:pt x="6045937" y="43547"/>
                </a:cubicBezTo>
                <a:cubicBezTo>
                  <a:pt x="6094620" y="45664"/>
                  <a:pt x="6162070" y="11432"/>
                  <a:pt x="6191987" y="49897"/>
                </a:cubicBezTo>
                <a:cubicBezTo>
                  <a:pt x="6192215" y="50190"/>
                  <a:pt x="6179168" y="231765"/>
                  <a:pt x="6172937" y="278497"/>
                </a:cubicBezTo>
                <a:cubicBezTo>
                  <a:pt x="6171511" y="289195"/>
                  <a:pt x="6168704" y="299664"/>
                  <a:pt x="6166587" y="310247"/>
                </a:cubicBezTo>
                <a:cubicBezTo>
                  <a:pt x="6164470" y="356814"/>
                  <a:pt x="6165580" y="403639"/>
                  <a:pt x="6160237" y="449947"/>
                </a:cubicBezTo>
                <a:cubicBezTo>
                  <a:pt x="6159152" y="459351"/>
                  <a:pt x="6150530" y="466367"/>
                  <a:pt x="6147537" y="475347"/>
                </a:cubicBezTo>
                <a:cubicBezTo>
                  <a:pt x="6112144" y="581527"/>
                  <a:pt x="6139366" y="508637"/>
                  <a:pt x="6122137" y="583297"/>
                </a:cubicBezTo>
                <a:cubicBezTo>
                  <a:pt x="6118672" y="598312"/>
                  <a:pt x="6113174" y="612798"/>
                  <a:pt x="6109437" y="627747"/>
                </a:cubicBezTo>
                <a:cubicBezTo>
                  <a:pt x="6106819" y="638218"/>
                  <a:pt x="6104728" y="648830"/>
                  <a:pt x="6103087" y="659497"/>
                </a:cubicBezTo>
                <a:cubicBezTo>
                  <a:pt x="6100492" y="676364"/>
                  <a:pt x="6101134" y="693808"/>
                  <a:pt x="6096737" y="710297"/>
                </a:cubicBezTo>
                <a:cubicBezTo>
                  <a:pt x="6092583" y="725873"/>
                  <a:pt x="6084037" y="739930"/>
                  <a:pt x="6077687" y="754747"/>
                </a:cubicBezTo>
                <a:cubicBezTo>
                  <a:pt x="6075570" y="771680"/>
                  <a:pt x="6075827" y="789083"/>
                  <a:pt x="6071337" y="805547"/>
                </a:cubicBezTo>
                <a:cubicBezTo>
                  <a:pt x="6069329" y="812910"/>
                  <a:pt x="6061204" y="817410"/>
                  <a:pt x="6058637" y="824597"/>
                </a:cubicBezTo>
                <a:cubicBezTo>
                  <a:pt x="6040392" y="875682"/>
                  <a:pt x="6040058" y="891149"/>
                  <a:pt x="6033237" y="938897"/>
                </a:cubicBezTo>
                <a:cubicBezTo>
                  <a:pt x="6034603" y="997623"/>
                  <a:pt x="6022353" y="1149361"/>
                  <a:pt x="6045937" y="1243697"/>
                </a:cubicBezTo>
                <a:cubicBezTo>
                  <a:pt x="6049674" y="1258646"/>
                  <a:pt x="6054404" y="1273330"/>
                  <a:pt x="6058637" y="1288147"/>
                </a:cubicBezTo>
                <a:cubicBezTo>
                  <a:pt x="6060754" y="1305080"/>
                  <a:pt x="6062182" y="1322114"/>
                  <a:pt x="6064987" y="1338947"/>
                </a:cubicBezTo>
                <a:cubicBezTo>
                  <a:pt x="6066422" y="1347555"/>
                  <a:pt x="6069375" y="1355843"/>
                  <a:pt x="6071337" y="1364347"/>
                </a:cubicBezTo>
                <a:cubicBezTo>
                  <a:pt x="6075725" y="1383362"/>
                  <a:pt x="6080646" y="1402279"/>
                  <a:pt x="6084037" y="1421497"/>
                </a:cubicBezTo>
                <a:cubicBezTo>
                  <a:pt x="6087003" y="1438302"/>
                  <a:pt x="6086811" y="1455611"/>
                  <a:pt x="6090387" y="1472297"/>
                </a:cubicBezTo>
                <a:cubicBezTo>
                  <a:pt x="6093192" y="1485387"/>
                  <a:pt x="6099565" y="1497482"/>
                  <a:pt x="6103087" y="1510397"/>
                </a:cubicBezTo>
                <a:cubicBezTo>
                  <a:pt x="6105927" y="1520810"/>
                  <a:pt x="6106819" y="1531676"/>
                  <a:pt x="6109437" y="1542147"/>
                </a:cubicBezTo>
                <a:cubicBezTo>
                  <a:pt x="6111060" y="1548641"/>
                  <a:pt x="6114474" y="1554633"/>
                  <a:pt x="6115787" y="1561197"/>
                </a:cubicBezTo>
                <a:cubicBezTo>
                  <a:pt x="6122953" y="1597027"/>
                  <a:pt x="6131529" y="1632758"/>
                  <a:pt x="6134837" y="1669147"/>
                </a:cubicBezTo>
                <a:cubicBezTo>
                  <a:pt x="6136954" y="1692430"/>
                  <a:pt x="6136288" y="1716137"/>
                  <a:pt x="6141187" y="1738997"/>
                </a:cubicBezTo>
                <a:cubicBezTo>
                  <a:pt x="6142786" y="1746459"/>
                  <a:pt x="6149654" y="1751697"/>
                  <a:pt x="6153887" y="1758047"/>
                </a:cubicBezTo>
                <a:cubicBezTo>
                  <a:pt x="6158120" y="1779214"/>
                  <a:pt x="6162140" y="1800424"/>
                  <a:pt x="6166587" y="1821547"/>
                </a:cubicBezTo>
                <a:cubicBezTo>
                  <a:pt x="6170607" y="1840643"/>
                  <a:pt x="6179287" y="1878697"/>
                  <a:pt x="6179287" y="1878697"/>
                </a:cubicBezTo>
                <a:cubicBezTo>
                  <a:pt x="6177170" y="1918914"/>
                  <a:pt x="6178378" y="1959444"/>
                  <a:pt x="6172937" y="1999347"/>
                </a:cubicBezTo>
                <a:cubicBezTo>
                  <a:pt x="6171906" y="2006909"/>
                  <a:pt x="6163650" y="2011571"/>
                  <a:pt x="6160237" y="2018397"/>
                </a:cubicBezTo>
                <a:cubicBezTo>
                  <a:pt x="6157244" y="2024384"/>
                  <a:pt x="6158620" y="2032714"/>
                  <a:pt x="6153887" y="2037447"/>
                </a:cubicBezTo>
                <a:cubicBezTo>
                  <a:pt x="6145160" y="2046174"/>
                  <a:pt x="6132603" y="2049956"/>
                  <a:pt x="6122137" y="2056497"/>
                </a:cubicBezTo>
                <a:cubicBezTo>
                  <a:pt x="6115665" y="2060542"/>
                  <a:pt x="6110327" y="2066784"/>
                  <a:pt x="6103087" y="2069197"/>
                </a:cubicBezTo>
                <a:cubicBezTo>
                  <a:pt x="6090873" y="2073268"/>
                  <a:pt x="6077687" y="2073430"/>
                  <a:pt x="6064987" y="2075547"/>
                </a:cubicBezTo>
                <a:cubicBezTo>
                  <a:pt x="6056520" y="2079780"/>
                  <a:pt x="6049045" y="2088641"/>
                  <a:pt x="6039587" y="2088247"/>
                </a:cubicBezTo>
                <a:cubicBezTo>
                  <a:pt x="6026904" y="2087719"/>
                  <a:pt x="5926478" y="2089438"/>
                  <a:pt x="5893537" y="2056497"/>
                </a:cubicBezTo>
                <a:cubicBezTo>
                  <a:pt x="5886053" y="2049013"/>
                  <a:pt x="5879932" y="2040172"/>
                  <a:pt x="5874487" y="2031097"/>
                </a:cubicBezTo>
                <a:cubicBezTo>
                  <a:pt x="5867182" y="2018921"/>
                  <a:pt x="5861787" y="2005697"/>
                  <a:pt x="5855437" y="1992997"/>
                </a:cubicBezTo>
                <a:cubicBezTo>
                  <a:pt x="5859670" y="1950664"/>
                  <a:pt x="5862634" y="1908184"/>
                  <a:pt x="5868137" y="1865997"/>
                </a:cubicBezTo>
                <a:cubicBezTo>
                  <a:pt x="5869003" y="1859360"/>
                  <a:pt x="5872648" y="1853383"/>
                  <a:pt x="5874487" y="1846947"/>
                </a:cubicBezTo>
                <a:cubicBezTo>
                  <a:pt x="5882065" y="1820423"/>
                  <a:pt x="5882197" y="1813386"/>
                  <a:pt x="5887187" y="1783447"/>
                </a:cubicBezTo>
                <a:cubicBezTo>
                  <a:pt x="5889304" y="1745347"/>
                  <a:pt x="5890494" y="1707184"/>
                  <a:pt x="5893537" y="1669147"/>
                </a:cubicBezTo>
                <a:cubicBezTo>
                  <a:pt x="5899028" y="1600511"/>
                  <a:pt x="5895962" y="1646749"/>
                  <a:pt x="5906237" y="1605647"/>
                </a:cubicBezTo>
                <a:cubicBezTo>
                  <a:pt x="5908855" y="1595176"/>
                  <a:pt x="5910160" y="1584414"/>
                  <a:pt x="5912587" y="1573897"/>
                </a:cubicBezTo>
                <a:cubicBezTo>
                  <a:pt x="5923330" y="1527346"/>
                  <a:pt x="5921141" y="1535536"/>
                  <a:pt x="5931637" y="1504047"/>
                </a:cubicBezTo>
                <a:cubicBezTo>
                  <a:pt x="5933754" y="1482880"/>
                  <a:pt x="5934067" y="1461455"/>
                  <a:pt x="5937987" y="1440547"/>
                </a:cubicBezTo>
                <a:cubicBezTo>
                  <a:pt x="5940454" y="1427389"/>
                  <a:pt x="5948486" y="1415652"/>
                  <a:pt x="5950687" y="1402447"/>
                </a:cubicBezTo>
                <a:cubicBezTo>
                  <a:pt x="5959238" y="1351142"/>
                  <a:pt x="5952966" y="1376561"/>
                  <a:pt x="5969737" y="1326247"/>
                </a:cubicBezTo>
                <a:cubicBezTo>
                  <a:pt x="5971854" y="1292380"/>
                  <a:pt x="5972870" y="1258427"/>
                  <a:pt x="5976087" y="1224647"/>
                </a:cubicBezTo>
                <a:cubicBezTo>
                  <a:pt x="5977110" y="1213903"/>
                  <a:pt x="5980663" y="1203543"/>
                  <a:pt x="5982437" y="1192897"/>
                </a:cubicBezTo>
                <a:cubicBezTo>
                  <a:pt x="5984898" y="1178134"/>
                  <a:pt x="5986670" y="1163264"/>
                  <a:pt x="5988787" y="1148447"/>
                </a:cubicBezTo>
                <a:cubicBezTo>
                  <a:pt x="5984554" y="1116697"/>
                  <a:pt x="5981083" y="1084836"/>
                  <a:pt x="5976087" y="1053197"/>
                </a:cubicBezTo>
                <a:cubicBezTo>
                  <a:pt x="5974726" y="1044577"/>
                  <a:pt x="5971298" y="1036383"/>
                  <a:pt x="5969737" y="1027797"/>
                </a:cubicBezTo>
                <a:cubicBezTo>
                  <a:pt x="5967060" y="1013071"/>
                  <a:pt x="5965848" y="998110"/>
                  <a:pt x="5963387" y="983347"/>
                </a:cubicBezTo>
                <a:cubicBezTo>
                  <a:pt x="5961613" y="972701"/>
                  <a:pt x="5958968" y="962216"/>
                  <a:pt x="5957037" y="951597"/>
                </a:cubicBezTo>
                <a:cubicBezTo>
                  <a:pt x="5950407" y="915130"/>
                  <a:pt x="5948937" y="901797"/>
                  <a:pt x="5944337" y="862697"/>
                </a:cubicBezTo>
                <a:cubicBezTo>
                  <a:pt x="5942097" y="843661"/>
                  <a:pt x="5939722" y="824636"/>
                  <a:pt x="5937987" y="805547"/>
                </a:cubicBezTo>
                <a:cubicBezTo>
                  <a:pt x="5935488" y="778062"/>
                  <a:pt x="5935540" y="750318"/>
                  <a:pt x="5931637" y="722997"/>
                </a:cubicBezTo>
                <a:cubicBezTo>
                  <a:pt x="5929169" y="705718"/>
                  <a:pt x="5923170" y="689130"/>
                  <a:pt x="5918937" y="672197"/>
                </a:cubicBezTo>
                <a:cubicBezTo>
                  <a:pt x="5916820" y="663730"/>
                  <a:pt x="5916490" y="654603"/>
                  <a:pt x="5912587" y="646797"/>
                </a:cubicBezTo>
                <a:lnTo>
                  <a:pt x="5899887" y="621397"/>
                </a:lnTo>
                <a:cubicBezTo>
                  <a:pt x="5887485" y="460165"/>
                  <a:pt x="5907221" y="600784"/>
                  <a:pt x="5874487" y="494397"/>
                </a:cubicBezTo>
                <a:cubicBezTo>
                  <a:pt x="5864975" y="463482"/>
                  <a:pt x="5873968" y="429788"/>
                  <a:pt x="5842737" y="405497"/>
                </a:cubicBezTo>
                <a:cubicBezTo>
                  <a:pt x="5823687" y="390680"/>
                  <a:pt x="5798974" y="381127"/>
                  <a:pt x="5785587" y="361047"/>
                </a:cubicBezTo>
                <a:cubicBezTo>
                  <a:pt x="5777120" y="348347"/>
                  <a:pt x="5767013" y="336599"/>
                  <a:pt x="5760187" y="322947"/>
                </a:cubicBezTo>
                <a:cubicBezTo>
                  <a:pt x="5754200" y="310973"/>
                  <a:pt x="5753474" y="296821"/>
                  <a:pt x="5747487" y="284847"/>
                </a:cubicBezTo>
                <a:lnTo>
                  <a:pt x="5734787" y="259447"/>
                </a:lnTo>
                <a:cubicBezTo>
                  <a:pt x="5728437" y="221347"/>
                  <a:pt x="5726348" y="182286"/>
                  <a:pt x="5715737" y="145147"/>
                </a:cubicBezTo>
                <a:cubicBezTo>
                  <a:pt x="5713339" y="136756"/>
                  <a:pt x="5711785" y="162156"/>
                  <a:pt x="5709387" y="170547"/>
                </a:cubicBezTo>
                <a:cubicBezTo>
                  <a:pt x="5707548" y="176983"/>
                  <a:pt x="5704489" y="183063"/>
                  <a:pt x="5703037" y="189597"/>
                </a:cubicBezTo>
                <a:cubicBezTo>
                  <a:pt x="5700244" y="202166"/>
                  <a:pt x="5701639" y="215812"/>
                  <a:pt x="5696687" y="227697"/>
                </a:cubicBezTo>
                <a:cubicBezTo>
                  <a:pt x="5637877" y="368840"/>
                  <a:pt x="5697184" y="181757"/>
                  <a:pt x="5658587" y="297547"/>
                </a:cubicBezTo>
                <a:cubicBezTo>
                  <a:pt x="5655827" y="305826"/>
                  <a:pt x="5654130" y="314428"/>
                  <a:pt x="5652237" y="322947"/>
                </a:cubicBezTo>
                <a:cubicBezTo>
                  <a:pt x="5649896" y="333483"/>
                  <a:pt x="5651874" y="345717"/>
                  <a:pt x="5645887" y="354697"/>
                </a:cubicBezTo>
                <a:cubicBezTo>
                  <a:pt x="5625204" y="385722"/>
                  <a:pt x="5607442" y="380166"/>
                  <a:pt x="5576037" y="386447"/>
                </a:cubicBezTo>
                <a:cubicBezTo>
                  <a:pt x="5567479" y="388159"/>
                  <a:pt x="5559104" y="390680"/>
                  <a:pt x="5550637" y="392797"/>
                </a:cubicBezTo>
                <a:cubicBezTo>
                  <a:pt x="5487137" y="388564"/>
                  <a:pt x="5423532" y="385691"/>
                  <a:pt x="5360137" y="380097"/>
                </a:cubicBezTo>
                <a:cubicBezTo>
                  <a:pt x="5351444" y="379330"/>
                  <a:pt x="5343256" y="375640"/>
                  <a:pt x="5334737" y="373747"/>
                </a:cubicBezTo>
                <a:cubicBezTo>
                  <a:pt x="5324201" y="371406"/>
                  <a:pt x="5313570" y="369514"/>
                  <a:pt x="5302987" y="367397"/>
                </a:cubicBezTo>
                <a:cubicBezTo>
                  <a:pt x="5247954" y="369514"/>
                  <a:pt x="5192839" y="370084"/>
                  <a:pt x="5137887" y="373747"/>
                </a:cubicBezTo>
                <a:cubicBezTo>
                  <a:pt x="5129179" y="374328"/>
                  <a:pt x="5121202" y="380568"/>
                  <a:pt x="5112487" y="380097"/>
                </a:cubicBezTo>
                <a:cubicBezTo>
                  <a:pt x="5042451" y="376311"/>
                  <a:pt x="4972787" y="367397"/>
                  <a:pt x="4902937" y="361047"/>
                </a:cubicBezTo>
                <a:cubicBezTo>
                  <a:pt x="4894470" y="354697"/>
                  <a:pt x="4884568" y="349907"/>
                  <a:pt x="4877537" y="341997"/>
                </a:cubicBezTo>
                <a:cubicBezTo>
                  <a:pt x="4824254" y="282053"/>
                  <a:pt x="4873907" y="327299"/>
                  <a:pt x="4839437" y="272147"/>
                </a:cubicBezTo>
                <a:cubicBezTo>
                  <a:pt x="4833264" y="262269"/>
                  <a:pt x="4793502" y="230400"/>
                  <a:pt x="4788637" y="227697"/>
                </a:cubicBezTo>
                <a:cubicBezTo>
                  <a:pt x="4781008" y="223459"/>
                  <a:pt x="4771741" y="223309"/>
                  <a:pt x="4763237" y="221347"/>
                </a:cubicBezTo>
                <a:cubicBezTo>
                  <a:pt x="4702814" y="207403"/>
                  <a:pt x="4719203" y="210833"/>
                  <a:pt x="4667987" y="202297"/>
                </a:cubicBezTo>
                <a:lnTo>
                  <a:pt x="4509237" y="208647"/>
                </a:lnTo>
                <a:cubicBezTo>
                  <a:pt x="4482296" y="214634"/>
                  <a:pt x="4462790" y="238470"/>
                  <a:pt x="4439387" y="253097"/>
                </a:cubicBezTo>
                <a:cubicBezTo>
                  <a:pt x="4380125" y="290136"/>
                  <a:pt x="4430779" y="253693"/>
                  <a:pt x="4388587" y="291197"/>
                </a:cubicBezTo>
                <a:cubicBezTo>
                  <a:pt x="4376231" y="302180"/>
                  <a:pt x="4362177" y="311257"/>
                  <a:pt x="4350487" y="322947"/>
                </a:cubicBezTo>
                <a:cubicBezTo>
                  <a:pt x="4343003" y="330431"/>
                  <a:pt x="4338325" y="340312"/>
                  <a:pt x="4331437" y="348347"/>
                </a:cubicBezTo>
                <a:cubicBezTo>
                  <a:pt x="4325593" y="355165"/>
                  <a:pt x="4318737" y="361047"/>
                  <a:pt x="4312387" y="367397"/>
                </a:cubicBezTo>
                <a:cubicBezTo>
                  <a:pt x="4310270" y="380097"/>
                  <a:pt x="4306505" y="392630"/>
                  <a:pt x="4306037" y="405497"/>
                </a:cubicBezTo>
                <a:cubicBezTo>
                  <a:pt x="4294417" y="725050"/>
                  <a:pt x="4398433" y="683732"/>
                  <a:pt x="4280637" y="722997"/>
                </a:cubicBezTo>
                <a:cubicBezTo>
                  <a:pt x="4197638" y="717810"/>
                  <a:pt x="4201563" y="731333"/>
                  <a:pt x="4153637" y="703947"/>
                </a:cubicBezTo>
                <a:cubicBezTo>
                  <a:pt x="4147011" y="700161"/>
                  <a:pt x="4140937" y="695480"/>
                  <a:pt x="4134587" y="691247"/>
                </a:cubicBezTo>
                <a:cubicBezTo>
                  <a:pt x="4132470" y="684897"/>
                  <a:pt x="4131230" y="678184"/>
                  <a:pt x="4128237" y="672197"/>
                </a:cubicBezTo>
                <a:cubicBezTo>
                  <a:pt x="4122717" y="661158"/>
                  <a:pt x="4109644" y="652781"/>
                  <a:pt x="4109187" y="640447"/>
                </a:cubicBezTo>
                <a:cubicBezTo>
                  <a:pt x="4107456" y="593720"/>
                  <a:pt x="4116906" y="547240"/>
                  <a:pt x="4121887" y="500747"/>
                </a:cubicBezTo>
                <a:cubicBezTo>
                  <a:pt x="4123259" y="487945"/>
                  <a:pt x="4124166" y="474861"/>
                  <a:pt x="4128237" y="462647"/>
                </a:cubicBezTo>
                <a:cubicBezTo>
                  <a:pt x="4130650" y="455407"/>
                  <a:pt x="4136704" y="449947"/>
                  <a:pt x="4140937" y="443597"/>
                </a:cubicBezTo>
                <a:cubicBezTo>
                  <a:pt x="4143054" y="433014"/>
                  <a:pt x="4144946" y="422383"/>
                  <a:pt x="4147287" y="411847"/>
                </a:cubicBezTo>
                <a:cubicBezTo>
                  <a:pt x="4149180" y="403328"/>
                  <a:pt x="4153637" y="395174"/>
                  <a:pt x="4153637" y="386447"/>
                </a:cubicBezTo>
                <a:cubicBezTo>
                  <a:pt x="4153637" y="373572"/>
                  <a:pt x="4150987" y="360679"/>
                  <a:pt x="4147287" y="348347"/>
                </a:cubicBezTo>
                <a:cubicBezTo>
                  <a:pt x="4140249" y="324888"/>
                  <a:pt x="4125193" y="308725"/>
                  <a:pt x="4102837" y="297547"/>
                </a:cubicBezTo>
                <a:cubicBezTo>
                  <a:pt x="3974459" y="233358"/>
                  <a:pt x="3988139" y="243707"/>
                  <a:pt x="3842487" y="240397"/>
                </a:cubicBezTo>
                <a:lnTo>
                  <a:pt x="3423387" y="234047"/>
                </a:lnTo>
                <a:cubicBezTo>
                  <a:pt x="3380893" y="225548"/>
                  <a:pt x="3390030" y="229144"/>
                  <a:pt x="3340837" y="208647"/>
                </a:cubicBezTo>
                <a:cubicBezTo>
                  <a:pt x="3332099" y="205006"/>
                  <a:pt x="3324583" y="198386"/>
                  <a:pt x="3315437" y="195947"/>
                </a:cubicBezTo>
                <a:cubicBezTo>
                  <a:pt x="3292571" y="189849"/>
                  <a:pt x="3268545" y="188987"/>
                  <a:pt x="3245587" y="183247"/>
                </a:cubicBezTo>
                <a:cubicBezTo>
                  <a:pt x="3217657" y="176264"/>
                  <a:pt x="3190349" y="166951"/>
                  <a:pt x="3163037" y="157847"/>
                </a:cubicBezTo>
                <a:cubicBezTo>
                  <a:pt x="3152223" y="154242"/>
                  <a:pt x="3142301" y="148084"/>
                  <a:pt x="3131287" y="145147"/>
                </a:cubicBezTo>
                <a:cubicBezTo>
                  <a:pt x="3110430" y="139585"/>
                  <a:pt x="3088954" y="136680"/>
                  <a:pt x="3067787" y="132447"/>
                </a:cubicBezTo>
                <a:cubicBezTo>
                  <a:pt x="3046620" y="128214"/>
                  <a:pt x="3024329" y="127764"/>
                  <a:pt x="3004287" y="119747"/>
                </a:cubicBezTo>
                <a:cubicBezTo>
                  <a:pt x="2932684" y="91106"/>
                  <a:pt x="2962904" y="99876"/>
                  <a:pt x="2915387" y="87997"/>
                </a:cubicBezTo>
                <a:cubicBezTo>
                  <a:pt x="2866704" y="94347"/>
                  <a:pt x="2817806" y="99229"/>
                  <a:pt x="2769337" y="107047"/>
                </a:cubicBezTo>
                <a:cubicBezTo>
                  <a:pt x="2752105" y="109826"/>
                  <a:pt x="2718537" y="119747"/>
                  <a:pt x="2718537" y="119747"/>
                </a:cubicBezTo>
                <a:cubicBezTo>
                  <a:pt x="2677563" y="147063"/>
                  <a:pt x="2723457" y="114668"/>
                  <a:pt x="2667737" y="164197"/>
                </a:cubicBezTo>
                <a:cubicBezTo>
                  <a:pt x="2659827" y="171228"/>
                  <a:pt x="2650372" y="176359"/>
                  <a:pt x="2642337" y="183247"/>
                </a:cubicBezTo>
                <a:cubicBezTo>
                  <a:pt x="2635519" y="189091"/>
                  <a:pt x="2630759" y="197316"/>
                  <a:pt x="2623287" y="202297"/>
                </a:cubicBezTo>
                <a:cubicBezTo>
                  <a:pt x="2617718" y="206010"/>
                  <a:pt x="2610113" y="205442"/>
                  <a:pt x="2604237" y="208647"/>
                </a:cubicBezTo>
                <a:cubicBezTo>
                  <a:pt x="2586707" y="218209"/>
                  <a:pt x="2572381" y="234082"/>
                  <a:pt x="2553437" y="240397"/>
                </a:cubicBezTo>
                <a:cubicBezTo>
                  <a:pt x="2540737" y="244630"/>
                  <a:pt x="2526476" y="245671"/>
                  <a:pt x="2515337" y="253097"/>
                </a:cubicBezTo>
                <a:cubicBezTo>
                  <a:pt x="2490718" y="269510"/>
                  <a:pt x="2503527" y="263384"/>
                  <a:pt x="2477237" y="272147"/>
                </a:cubicBezTo>
                <a:cubicBezTo>
                  <a:pt x="2305787" y="265797"/>
                  <a:pt x="2133215" y="273686"/>
                  <a:pt x="1962887" y="253097"/>
                </a:cubicBezTo>
                <a:cubicBezTo>
                  <a:pt x="1935976" y="249844"/>
                  <a:pt x="1923632" y="214419"/>
                  <a:pt x="1899387" y="202297"/>
                </a:cubicBezTo>
                <a:cubicBezTo>
                  <a:pt x="1776372" y="140790"/>
                  <a:pt x="1960848" y="235503"/>
                  <a:pt x="1816837" y="151497"/>
                </a:cubicBezTo>
                <a:cubicBezTo>
                  <a:pt x="1806991" y="145754"/>
                  <a:pt x="1795836" y="142591"/>
                  <a:pt x="1785087" y="138797"/>
                </a:cubicBezTo>
                <a:cubicBezTo>
                  <a:pt x="1694069" y="106673"/>
                  <a:pt x="1729123" y="115237"/>
                  <a:pt x="1639037" y="107047"/>
                </a:cubicBezTo>
                <a:cubicBezTo>
                  <a:pt x="1598820" y="109164"/>
                  <a:pt x="1558520" y="110053"/>
                  <a:pt x="1518387" y="113397"/>
                </a:cubicBezTo>
                <a:cubicBezTo>
                  <a:pt x="1507631" y="114293"/>
                  <a:pt x="1496417" y="115183"/>
                  <a:pt x="1486637" y="119747"/>
                </a:cubicBezTo>
                <a:cubicBezTo>
                  <a:pt x="1427461" y="147362"/>
                  <a:pt x="1426239" y="154745"/>
                  <a:pt x="1385037" y="195947"/>
                </a:cubicBezTo>
                <a:lnTo>
                  <a:pt x="1359637" y="221347"/>
                </a:lnTo>
                <a:cubicBezTo>
                  <a:pt x="1353287" y="227697"/>
                  <a:pt x="1345975" y="233213"/>
                  <a:pt x="1340587" y="240397"/>
                </a:cubicBezTo>
                <a:lnTo>
                  <a:pt x="1321537" y="265797"/>
                </a:lnTo>
                <a:cubicBezTo>
                  <a:pt x="1317304" y="278497"/>
                  <a:pt x="1314274" y="291664"/>
                  <a:pt x="1308837" y="303897"/>
                </a:cubicBezTo>
                <a:cubicBezTo>
                  <a:pt x="1305737" y="310871"/>
                  <a:pt x="1300182" y="316475"/>
                  <a:pt x="1296137" y="322947"/>
                </a:cubicBezTo>
                <a:cubicBezTo>
                  <a:pt x="1289596" y="333413"/>
                  <a:pt x="1282607" y="343658"/>
                  <a:pt x="1277087" y="354697"/>
                </a:cubicBezTo>
                <a:cubicBezTo>
                  <a:pt x="1274094" y="360684"/>
                  <a:pt x="1272576" y="367311"/>
                  <a:pt x="1270737" y="373747"/>
                </a:cubicBezTo>
                <a:cubicBezTo>
                  <a:pt x="1257700" y="419377"/>
                  <a:pt x="1271131" y="378519"/>
                  <a:pt x="1258037" y="430897"/>
                </a:cubicBezTo>
                <a:cubicBezTo>
                  <a:pt x="1253578" y="448732"/>
                  <a:pt x="1244814" y="464216"/>
                  <a:pt x="1238987" y="481697"/>
                </a:cubicBezTo>
                <a:cubicBezTo>
                  <a:pt x="1236227" y="489976"/>
                  <a:pt x="1236875" y="499468"/>
                  <a:pt x="1232637" y="507097"/>
                </a:cubicBezTo>
                <a:cubicBezTo>
                  <a:pt x="1215648" y="537677"/>
                  <a:pt x="1207531" y="534685"/>
                  <a:pt x="1188187" y="557897"/>
                </a:cubicBezTo>
                <a:cubicBezTo>
                  <a:pt x="1183301" y="563760"/>
                  <a:pt x="1181959" y="572902"/>
                  <a:pt x="1175487" y="576947"/>
                </a:cubicBezTo>
                <a:cubicBezTo>
                  <a:pt x="1164135" y="584042"/>
                  <a:pt x="1150087" y="585414"/>
                  <a:pt x="1137387" y="589647"/>
                </a:cubicBezTo>
                <a:cubicBezTo>
                  <a:pt x="1109870" y="585414"/>
                  <a:pt x="1081055" y="586311"/>
                  <a:pt x="1054837" y="576947"/>
                </a:cubicBezTo>
                <a:cubicBezTo>
                  <a:pt x="1048533" y="574696"/>
                  <a:pt x="1048487" y="564590"/>
                  <a:pt x="1048487" y="557897"/>
                </a:cubicBezTo>
                <a:cubicBezTo>
                  <a:pt x="1048487" y="528188"/>
                  <a:pt x="1049953" y="498302"/>
                  <a:pt x="1054837" y="468997"/>
                </a:cubicBezTo>
                <a:cubicBezTo>
                  <a:pt x="1056393" y="459660"/>
                  <a:pt x="1062520" y="451624"/>
                  <a:pt x="1067537" y="443597"/>
                </a:cubicBezTo>
                <a:cubicBezTo>
                  <a:pt x="1091318" y="405547"/>
                  <a:pt x="1079661" y="430318"/>
                  <a:pt x="1105637" y="399147"/>
                </a:cubicBezTo>
                <a:cubicBezTo>
                  <a:pt x="1110523" y="393284"/>
                  <a:pt x="1113901" y="386307"/>
                  <a:pt x="1118337" y="380097"/>
                </a:cubicBezTo>
                <a:cubicBezTo>
                  <a:pt x="1124488" y="371485"/>
                  <a:pt x="1131037" y="363164"/>
                  <a:pt x="1137387" y="354697"/>
                </a:cubicBezTo>
                <a:cubicBezTo>
                  <a:pt x="1139504" y="341997"/>
                  <a:pt x="1144349" y="329458"/>
                  <a:pt x="1143737" y="316597"/>
                </a:cubicBezTo>
                <a:cubicBezTo>
                  <a:pt x="1142213" y="284602"/>
                  <a:pt x="1139837" y="252146"/>
                  <a:pt x="1131037" y="221347"/>
                </a:cubicBezTo>
                <a:cubicBezTo>
                  <a:pt x="1125134" y="200686"/>
                  <a:pt x="1100259" y="174208"/>
                  <a:pt x="1080237" y="164197"/>
                </a:cubicBezTo>
                <a:cubicBezTo>
                  <a:pt x="1072431" y="160294"/>
                  <a:pt x="1063304" y="159964"/>
                  <a:pt x="1054837" y="157847"/>
                </a:cubicBezTo>
                <a:lnTo>
                  <a:pt x="946887" y="170547"/>
                </a:lnTo>
                <a:cubicBezTo>
                  <a:pt x="929152" y="172965"/>
                  <a:pt x="907356" y="178842"/>
                  <a:pt x="889737" y="183247"/>
                </a:cubicBezTo>
                <a:cubicBezTo>
                  <a:pt x="851875" y="208488"/>
                  <a:pt x="885465" y="190309"/>
                  <a:pt x="813537" y="202297"/>
                </a:cubicBezTo>
                <a:cubicBezTo>
                  <a:pt x="806935" y="203397"/>
                  <a:pt x="800945" y="206886"/>
                  <a:pt x="794487" y="208647"/>
                </a:cubicBezTo>
                <a:cubicBezTo>
                  <a:pt x="777648" y="213240"/>
                  <a:pt x="760620" y="217114"/>
                  <a:pt x="743687" y="221347"/>
                </a:cubicBezTo>
                <a:cubicBezTo>
                  <a:pt x="721118" y="234888"/>
                  <a:pt x="698407" y="249619"/>
                  <a:pt x="673837" y="259447"/>
                </a:cubicBezTo>
                <a:cubicBezTo>
                  <a:pt x="609029" y="285370"/>
                  <a:pt x="702567" y="229207"/>
                  <a:pt x="591287" y="284847"/>
                </a:cubicBezTo>
                <a:cubicBezTo>
                  <a:pt x="533226" y="313877"/>
                  <a:pt x="604414" y="276971"/>
                  <a:pt x="527787" y="322947"/>
                </a:cubicBezTo>
                <a:cubicBezTo>
                  <a:pt x="519670" y="327817"/>
                  <a:pt x="510090" y="330145"/>
                  <a:pt x="502387" y="335647"/>
                </a:cubicBezTo>
                <a:cubicBezTo>
                  <a:pt x="479917" y="351697"/>
                  <a:pt x="483902" y="356883"/>
                  <a:pt x="470637" y="380097"/>
                </a:cubicBezTo>
                <a:cubicBezTo>
                  <a:pt x="466851" y="386723"/>
                  <a:pt x="462170" y="392797"/>
                  <a:pt x="457937" y="399147"/>
                </a:cubicBezTo>
                <a:cubicBezTo>
                  <a:pt x="451667" y="424228"/>
                  <a:pt x="448311" y="453264"/>
                  <a:pt x="432537" y="475347"/>
                </a:cubicBezTo>
                <a:cubicBezTo>
                  <a:pt x="427317" y="482655"/>
                  <a:pt x="419837" y="488047"/>
                  <a:pt x="413487" y="494397"/>
                </a:cubicBezTo>
                <a:cubicBezTo>
                  <a:pt x="411370" y="500747"/>
                  <a:pt x="410388" y="507596"/>
                  <a:pt x="407137" y="513447"/>
                </a:cubicBezTo>
                <a:cubicBezTo>
                  <a:pt x="388149" y="547626"/>
                  <a:pt x="385827" y="547457"/>
                  <a:pt x="362687" y="570597"/>
                </a:cubicBezTo>
                <a:cubicBezTo>
                  <a:pt x="329922" y="668891"/>
                  <a:pt x="367476" y="567370"/>
                  <a:pt x="337287" y="627747"/>
                </a:cubicBezTo>
                <a:cubicBezTo>
                  <a:pt x="334294" y="633734"/>
                  <a:pt x="334258" y="640985"/>
                  <a:pt x="330937" y="646797"/>
                </a:cubicBezTo>
                <a:cubicBezTo>
                  <a:pt x="325686" y="655986"/>
                  <a:pt x="317496" y="663222"/>
                  <a:pt x="311887" y="672197"/>
                </a:cubicBezTo>
                <a:cubicBezTo>
                  <a:pt x="306870" y="680224"/>
                  <a:pt x="305880" y="690904"/>
                  <a:pt x="299187" y="697597"/>
                </a:cubicBezTo>
                <a:cubicBezTo>
                  <a:pt x="280878" y="715906"/>
                  <a:pt x="264615" y="717353"/>
                  <a:pt x="242037" y="722997"/>
                </a:cubicBezTo>
                <a:cubicBezTo>
                  <a:pt x="208170" y="718764"/>
                  <a:pt x="172983" y="720575"/>
                  <a:pt x="140437" y="710297"/>
                </a:cubicBezTo>
                <a:cubicBezTo>
                  <a:pt x="130345" y="707110"/>
                  <a:pt x="122103" y="695456"/>
                  <a:pt x="121387" y="684897"/>
                </a:cubicBezTo>
                <a:cubicBezTo>
                  <a:pt x="93285" y="270387"/>
                  <a:pt x="160389" y="449028"/>
                  <a:pt x="102337" y="303897"/>
                </a:cubicBezTo>
                <a:cubicBezTo>
                  <a:pt x="108818" y="70566"/>
                  <a:pt x="80112" y="73180"/>
                  <a:pt x="108687" y="3084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4E95469-9328-4DB9-98B5-8A16B8A33EA9}"/>
              </a:ext>
            </a:extLst>
          </p:cNvPr>
          <p:cNvSpPr/>
          <p:nvPr/>
        </p:nvSpPr>
        <p:spPr>
          <a:xfrm>
            <a:off x="5941446" y="3410853"/>
            <a:ext cx="6191989" cy="2088259"/>
          </a:xfrm>
          <a:custGeom>
            <a:avLst/>
            <a:gdLst>
              <a:gd name="connsiteX0" fmla="*/ 108687 w 6191989"/>
              <a:gd name="connsiteY0" fmla="*/ 30847 h 2088259"/>
              <a:gd name="connsiteX1" fmla="*/ 273787 w 6191989"/>
              <a:gd name="connsiteY1" fmla="*/ 49897 h 2088259"/>
              <a:gd name="connsiteX2" fmla="*/ 305537 w 6191989"/>
              <a:gd name="connsiteY2" fmla="*/ 56247 h 2088259"/>
              <a:gd name="connsiteX3" fmla="*/ 375387 w 6191989"/>
              <a:gd name="connsiteY3" fmla="*/ 62597 h 2088259"/>
              <a:gd name="connsiteX4" fmla="*/ 4039337 w 6191989"/>
              <a:gd name="connsiteY4" fmla="*/ 68947 h 2088259"/>
              <a:gd name="connsiteX5" fmla="*/ 5290287 w 6191989"/>
              <a:gd name="connsiteY5" fmla="*/ 75297 h 2088259"/>
              <a:gd name="connsiteX6" fmla="*/ 5322037 w 6191989"/>
              <a:gd name="connsiteY6" fmla="*/ 81647 h 2088259"/>
              <a:gd name="connsiteX7" fmla="*/ 5817337 w 6191989"/>
              <a:gd name="connsiteY7" fmla="*/ 75297 h 2088259"/>
              <a:gd name="connsiteX8" fmla="*/ 5925287 w 6191989"/>
              <a:gd name="connsiteY8" fmla="*/ 62597 h 2088259"/>
              <a:gd name="connsiteX9" fmla="*/ 6045937 w 6191989"/>
              <a:gd name="connsiteY9" fmla="*/ 43547 h 2088259"/>
              <a:gd name="connsiteX10" fmla="*/ 6191987 w 6191989"/>
              <a:gd name="connsiteY10" fmla="*/ 49897 h 2088259"/>
              <a:gd name="connsiteX11" fmla="*/ 6172937 w 6191989"/>
              <a:gd name="connsiteY11" fmla="*/ 278497 h 2088259"/>
              <a:gd name="connsiteX12" fmla="*/ 6166587 w 6191989"/>
              <a:gd name="connsiteY12" fmla="*/ 310247 h 2088259"/>
              <a:gd name="connsiteX13" fmla="*/ 6160237 w 6191989"/>
              <a:gd name="connsiteY13" fmla="*/ 449947 h 2088259"/>
              <a:gd name="connsiteX14" fmla="*/ 6147537 w 6191989"/>
              <a:gd name="connsiteY14" fmla="*/ 475347 h 2088259"/>
              <a:gd name="connsiteX15" fmla="*/ 6122137 w 6191989"/>
              <a:gd name="connsiteY15" fmla="*/ 583297 h 2088259"/>
              <a:gd name="connsiteX16" fmla="*/ 6109437 w 6191989"/>
              <a:gd name="connsiteY16" fmla="*/ 627747 h 2088259"/>
              <a:gd name="connsiteX17" fmla="*/ 6103087 w 6191989"/>
              <a:gd name="connsiteY17" fmla="*/ 659497 h 2088259"/>
              <a:gd name="connsiteX18" fmla="*/ 6096737 w 6191989"/>
              <a:gd name="connsiteY18" fmla="*/ 710297 h 2088259"/>
              <a:gd name="connsiteX19" fmla="*/ 6077687 w 6191989"/>
              <a:gd name="connsiteY19" fmla="*/ 754747 h 2088259"/>
              <a:gd name="connsiteX20" fmla="*/ 6071337 w 6191989"/>
              <a:gd name="connsiteY20" fmla="*/ 805547 h 2088259"/>
              <a:gd name="connsiteX21" fmla="*/ 6058637 w 6191989"/>
              <a:gd name="connsiteY21" fmla="*/ 824597 h 2088259"/>
              <a:gd name="connsiteX22" fmla="*/ 6033237 w 6191989"/>
              <a:gd name="connsiteY22" fmla="*/ 938897 h 2088259"/>
              <a:gd name="connsiteX23" fmla="*/ 6045937 w 6191989"/>
              <a:gd name="connsiteY23" fmla="*/ 1243697 h 2088259"/>
              <a:gd name="connsiteX24" fmla="*/ 6058637 w 6191989"/>
              <a:gd name="connsiteY24" fmla="*/ 1288147 h 2088259"/>
              <a:gd name="connsiteX25" fmla="*/ 6064987 w 6191989"/>
              <a:gd name="connsiteY25" fmla="*/ 1338947 h 2088259"/>
              <a:gd name="connsiteX26" fmla="*/ 6071337 w 6191989"/>
              <a:gd name="connsiteY26" fmla="*/ 1364347 h 2088259"/>
              <a:gd name="connsiteX27" fmla="*/ 6084037 w 6191989"/>
              <a:gd name="connsiteY27" fmla="*/ 1421497 h 2088259"/>
              <a:gd name="connsiteX28" fmla="*/ 6090387 w 6191989"/>
              <a:gd name="connsiteY28" fmla="*/ 1472297 h 2088259"/>
              <a:gd name="connsiteX29" fmla="*/ 6103087 w 6191989"/>
              <a:gd name="connsiteY29" fmla="*/ 1510397 h 2088259"/>
              <a:gd name="connsiteX30" fmla="*/ 6109437 w 6191989"/>
              <a:gd name="connsiteY30" fmla="*/ 1542147 h 2088259"/>
              <a:gd name="connsiteX31" fmla="*/ 6115787 w 6191989"/>
              <a:gd name="connsiteY31" fmla="*/ 1561197 h 2088259"/>
              <a:gd name="connsiteX32" fmla="*/ 6134837 w 6191989"/>
              <a:gd name="connsiteY32" fmla="*/ 1669147 h 2088259"/>
              <a:gd name="connsiteX33" fmla="*/ 6141187 w 6191989"/>
              <a:gd name="connsiteY33" fmla="*/ 1738997 h 2088259"/>
              <a:gd name="connsiteX34" fmla="*/ 6153887 w 6191989"/>
              <a:gd name="connsiteY34" fmla="*/ 1758047 h 2088259"/>
              <a:gd name="connsiteX35" fmla="*/ 6166587 w 6191989"/>
              <a:gd name="connsiteY35" fmla="*/ 1821547 h 2088259"/>
              <a:gd name="connsiteX36" fmla="*/ 6179287 w 6191989"/>
              <a:gd name="connsiteY36" fmla="*/ 1878697 h 2088259"/>
              <a:gd name="connsiteX37" fmla="*/ 6172937 w 6191989"/>
              <a:gd name="connsiteY37" fmla="*/ 1999347 h 2088259"/>
              <a:gd name="connsiteX38" fmla="*/ 6160237 w 6191989"/>
              <a:gd name="connsiteY38" fmla="*/ 2018397 h 2088259"/>
              <a:gd name="connsiteX39" fmla="*/ 6153887 w 6191989"/>
              <a:gd name="connsiteY39" fmla="*/ 2037447 h 2088259"/>
              <a:gd name="connsiteX40" fmla="*/ 6122137 w 6191989"/>
              <a:gd name="connsiteY40" fmla="*/ 2056497 h 2088259"/>
              <a:gd name="connsiteX41" fmla="*/ 6103087 w 6191989"/>
              <a:gd name="connsiteY41" fmla="*/ 2069197 h 2088259"/>
              <a:gd name="connsiteX42" fmla="*/ 6064987 w 6191989"/>
              <a:gd name="connsiteY42" fmla="*/ 2075547 h 2088259"/>
              <a:gd name="connsiteX43" fmla="*/ 6039587 w 6191989"/>
              <a:gd name="connsiteY43" fmla="*/ 2088247 h 2088259"/>
              <a:gd name="connsiteX44" fmla="*/ 5893537 w 6191989"/>
              <a:gd name="connsiteY44" fmla="*/ 2056497 h 2088259"/>
              <a:gd name="connsiteX45" fmla="*/ 5874487 w 6191989"/>
              <a:gd name="connsiteY45" fmla="*/ 2031097 h 2088259"/>
              <a:gd name="connsiteX46" fmla="*/ 5855437 w 6191989"/>
              <a:gd name="connsiteY46" fmla="*/ 1992997 h 2088259"/>
              <a:gd name="connsiteX47" fmla="*/ 5868137 w 6191989"/>
              <a:gd name="connsiteY47" fmla="*/ 1865997 h 2088259"/>
              <a:gd name="connsiteX48" fmla="*/ 5874487 w 6191989"/>
              <a:gd name="connsiteY48" fmla="*/ 1846947 h 2088259"/>
              <a:gd name="connsiteX49" fmla="*/ 5887187 w 6191989"/>
              <a:gd name="connsiteY49" fmla="*/ 1783447 h 2088259"/>
              <a:gd name="connsiteX50" fmla="*/ 5893537 w 6191989"/>
              <a:gd name="connsiteY50" fmla="*/ 1669147 h 2088259"/>
              <a:gd name="connsiteX51" fmla="*/ 5906237 w 6191989"/>
              <a:gd name="connsiteY51" fmla="*/ 1605647 h 2088259"/>
              <a:gd name="connsiteX52" fmla="*/ 5912587 w 6191989"/>
              <a:gd name="connsiteY52" fmla="*/ 1573897 h 2088259"/>
              <a:gd name="connsiteX53" fmla="*/ 5931637 w 6191989"/>
              <a:gd name="connsiteY53" fmla="*/ 1504047 h 2088259"/>
              <a:gd name="connsiteX54" fmla="*/ 5937987 w 6191989"/>
              <a:gd name="connsiteY54" fmla="*/ 1440547 h 2088259"/>
              <a:gd name="connsiteX55" fmla="*/ 5950687 w 6191989"/>
              <a:gd name="connsiteY55" fmla="*/ 1402447 h 2088259"/>
              <a:gd name="connsiteX56" fmla="*/ 5969737 w 6191989"/>
              <a:gd name="connsiteY56" fmla="*/ 1326247 h 2088259"/>
              <a:gd name="connsiteX57" fmla="*/ 5976087 w 6191989"/>
              <a:gd name="connsiteY57" fmla="*/ 1224647 h 2088259"/>
              <a:gd name="connsiteX58" fmla="*/ 5982437 w 6191989"/>
              <a:gd name="connsiteY58" fmla="*/ 1192897 h 2088259"/>
              <a:gd name="connsiteX59" fmla="*/ 5988787 w 6191989"/>
              <a:gd name="connsiteY59" fmla="*/ 1148447 h 2088259"/>
              <a:gd name="connsiteX60" fmla="*/ 5976087 w 6191989"/>
              <a:gd name="connsiteY60" fmla="*/ 1053197 h 2088259"/>
              <a:gd name="connsiteX61" fmla="*/ 5969737 w 6191989"/>
              <a:gd name="connsiteY61" fmla="*/ 1027797 h 2088259"/>
              <a:gd name="connsiteX62" fmla="*/ 5963387 w 6191989"/>
              <a:gd name="connsiteY62" fmla="*/ 983347 h 2088259"/>
              <a:gd name="connsiteX63" fmla="*/ 5957037 w 6191989"/>
              <a:gd name="connsiteY63" fmla="*/ 951597 h 2088259"/>
              <a:gd name="connsiteX64" fmla="*/ 5944337 w 6191989"/>
              <a:gd name="connsiteY64" fmla="*/ 862697 h 2088259"/>
              <a:gd name="connsiteX65" fmla="*/ 5937987 w 6191989"/>
              <a:gd name="connsiteY65" fmla="*/ 805547 h 2088259"/>
              <a:gd name="connsiteX66" fmla="*/ 5931637 w 6191989"/>
              <a:gd name="connsiteY66" fmla="*/ 722997 h 2088259"/>
              <a:gd name="connsiteX67" fmla="*/ 5918937 w 6191989"/>
              <a:gd name="connsiteY67" fmla="*/ 672197 h 2088259"/>
              <a:gd name="connsiteX68" fmla="*/ 5912587 w 6191989"/>
              <a:gd name="connsiteY68" fmla="*/ 646797 h 2088259"/>
              <a:gd name="connsiteX69" fmla="*/ 5899887 w 6191989"/>
              <a:gd name="connsiteY69" fmla="*/ 621397 h 2088259"/>
              <a:gd name="connsiteX70" fmla="*/ 5874487 w 6191989"/>
              <a:gd name="connsiteY70" fmla="*/ 494397 h 2088259"/>
              <a:gd name="connsiteX71" fmla="*/ 5842737 w 6191989"/>
              <a:gd name="connsiteY71" fmla="*/ 405497 h 2088259"/>
              <a:gd name="connsiteX72" fmla="*/ 5785587 w 6191989"/>
              <a:gd name="connsiteY72" fmla="*/ 361047 h 2088259"/>
              <a:gd name="connsiteX73" fmla="*/ 5760187 w 6191989"/>
              <a:gd name="connsiteY73" fmla="*/ 322947 h 2088259"/>
              <a:gd name="connsiteX74" fmla="*/ 5747487 w 6191989"/>
              <a:gd name="connsiteY74" fmla="*/ 284847 h 2088259"/>
              <a:gd name="connsiteX75" fmla="*/ 5734787 w 6191989"/>
              <a:gd name="connsiteY75" fmla="*/ 259447 h 2088259"/>
              <a:gd name="connsiteX76" fmla="*/ 5715737 w 6191989"/>
              <a:gd name="connsiteY76" fmla="*/ 145147 h 2088259"/>
              <a:gd name="connsiteX77" fmla="*/ 5709387 w 6191989"/>
              <a:gd name="connsiteY77" fmla="*/ 170547 h 2088259"/>
              <a:gd name="connsiteX78" fmla="*/ 5703037 w 6191989"/>
              <a:gd name="connsiteY78" fmla="*/ 189597 h 2088259"/>
              <a:gd name="connsiteX79" fmla="*/ 5696687 w 6191989"/>
              <a:gd name="connsiteY79" fmla="*/ 227697 h 2088259"/>
              <a:gd name="connsiteX80" fmla="*/ 5658587 w 6191989"/>
              <a:gd name="connsiteY80" fmla="*/ 297547 h 2088259"/>
              <a:gd name="connsiteX81" fmla="*/ 5652237 w 6191989"/>
              <a:gd name="connsiteY81" fmla="*/ 322947 h 2088259"/>
              <a:gd name="connsiteX82" fmla="*/ 5645887 w 6191989"/>
              <a:gd name="connsiteY82" fmla="*/ 354697 h 2088259"/>
              <a:gd name="connsiteX83" fmla="*/ 5576037 w 6191989"/>
              <a:gd name="connsiteY83" fmla="*/ 386447 h 2088259"/>
              <a:gd name="connsiteX84" fmla="*/ 5550637 w 6191989"/>
              <a:gd name="connsiteY84" fmla="*/ 392797 h 2088259"/>
              <a:gd name="connsiteX85" fmla="*/ 5360137 w 6191989"/>
              <a:gd name="connsiteY85" fmla="*/ 380097 h 2088259"/>
              <a:gd name="connsiteX86" fmla="*/ 5334737 w 6191989"/>
              <a:gd name="connsiteY86" fmla="*/ 373747 h 2088259"/>
              <a:gd name="connsiteX87" fmla="*/ 5302987 w 6191989"/>
              <a:gd name="connsiteY87" fmla="*/ 367397 h 2088259"/>
              <a:gd name="connsiteX88" fmla="*/ 5137887 w 6191989"/>
              <a:gd name="connsiteY88" fmla="*/ 373747 h 2088259"/>
              <a:gd name="connsiteX89" fmla="*/ 5112487 w 6191989"/>
              <a:gd name="connsiteY89" fmla="*/ 380097 h 2088259"/>
              <a:gd name="connsiteX90" fmla="*/ 4902937 w 6191989"/>
              <a:gd name="connsiteY90" fmla="*/ 361047 h 2088259"/>
              <a:gd name="connsiteX91" fmla="*/ 4877537 w 6191989"/>
              <a:gd name="connsiteY91" fmla="*/ 341997 h 2088259"/>
              <a:gd name="connsiteX92" fmla="*/ 4839437 w 6191989"/>
              <a:gd name="connsiteY92" fmla="*/ 272147 h 2088259"/>
              <a:gd name="connsiteX93" fmla="*/ 4788637 w 6191989"/>
              <a:gd name="connsiteY93" fmla="*/ 227697 h 2088259"/>
              <a:gd name="connsiteX94" fmla="*/ 4763237 w 6191989"/>
              <a:gd name="connsiteY94" fmla="*/ 221347 h 2088259"/>
              <a:gd name="connsiteX95" fmla="*/ 4667987 w 6191989"/>
              <a:gd name="connsiteY95" fmla="*/ 202297 h 2088259"/>
              <a:gd name="connsiteX96" fmla="*/ 4509237 w 6191989"/>
              <a:gd name="connsiteY96" fmla="*/ 208647 h 2088259"/>
              <a:gd name="connsiteX97" fmla="*/ 4439387 w 6191989"/>
              <a:gd name="connsiteY97" fmla="*/ 253097 h 2088259"/>
              <a:gd name="connsiteX98" fmla="*/ 4388587 w 6191989"/>
              <a:gd name="connsiteY98" fmla="*/ 291197 h 2088259"/>
              <a:gd name="connsiteX99" fmla="*/ 4350487 w 6191989"/>
              <a:gd name="connsiteY99" fmla="*/ 322947 h 2088259"/>
              <a:gd name="connsiteX100" fmla="*/ 4331437 w 6191989"/>
              <a:gd name="connsiteY100" fmla="*/ 348347 h 2088259"/>
              <a:gd name="connsiteX101" fmla="*/ 4312387 w 6191989"/>
              <a:gd name="connsiteY101" fmla="*/ 367397 h 2088259"/>
              <a:gd name="connsiteX102" fmla="*/ 4306037 w 6191989"/>
              <a:gd name="connsiteY102" fmla="*/ 405497 h 2088259"/>
              <a:gd name="connsiteX103" fmla="*/ 4280637 w 6191989"/>
              <a:gd name="connsiteY103" fmla="*/ 722997 h 2088259"/>
              <a:gd name="connsiteX104" fmla="*/ 4153637 w 6191989"/>
              <a:gd name="connsiteY104" fmla="*/ 703947 h 2088259"/>
              <a:gd name="connsiteX105" fmla="*/ 4134587 w 6191989"/>
              <a:gd name="connsiteY105" fmla="*/ 691247 h 2088259"/>
              <a:gd name="connsiteX106" fmla="*/ 4128237 w 6191989"/>
              <a:gd name="connsiteY106" fmla="*/ 672197 h 2088259"/>
              <a:gd name="connsiteX107" fmla="*/ 4109187 w 6191989"/>
              <a:gd name="connsiteY107" fmla="*/ 640447 h 2088259"/>
              <a:gd name="connsiteX108" fmla="*/ 4121887 w 6191989"/>
              <a:gd name="connsiteY108" fmla="*/ 500747 h 2088259"/>
              <a:gd name="connsiteX109" fmla="*/ 4128237 w 6191989"/>
              <a:gd name="connsiteY109" fmla="*/ 462647 h 2088259"/>
              <a:gd name="connsiteX110" fmla="*/ 4140937 w 6191989"/>
              <a:gd name="connsiteY110" fmla="*/ 443597 h 2088259"/>
              <a:gd name="connsiteX111" fmla="*/ 4147287 w 6191989"/>
              <a:gd name="connsiteY111" fmla="*/ 411847 h 2088259"/>
              <a:gd name="connsiteX112" fmla="*/ 4153637 w 6191989"/>
              <a:gd name="connsiteY112" fmla="*/ 386447 h 2088259"/>
              <a:gd name="connsiteX113" fmla="*/ 4147287 w 6191989"/>
              <a:gd name="connsiteY113" fmla="*/ 348347 h 2088259"/>
              <a:gd name="connsiteX114" fmla="*/ 4102837 w 6191989"/>
              <a:gd name="connsiteY114" fmla="*/ 297547 h 2088259"/>
              <a:gd name="connsiteX115" fmla="*/ 3842487 w 6191989"/>
              <a:gd name="connsiteY115" fmla="*/ 240397 h 2088259"/>
              <a:gd name="connsiteX116" fmla="*/ 3423387 w 6191989"/>
              <a:gd name="connsiteY116" fmla="*/ 234047 h 2088259"/>
              <a:gd name="connsiteX117" fmla="*/ 3340837 w 6191989"/>
              <a:gd name="connsiteY117" fmla="*/ 208647 h 2088259"/>
              <a:gd name="connsiteX118" fmla="*/ 3315437 w 6191989"/>
              <a:gd name="connsiteY118" fmla="*/ 195947 h 2088259"/>
              <a:gd name="connsiteX119" fmla="*/ 3245587 w 6191989"/>
              <a:gd name="connsiteY119" fmla="*/ 183247 h 2088259"/>
              <a:gd name="connsiteX120" fmla="*/ 3163037 w 6191989"/>
              <a:gd name="connsiteY120" fmla="*/ 157847 h 2088259"/>
              <a:gd name="connsiteX121" fmla="*/ 3131287 w 6191989"/>
              <a:gd name="connsiteY121" fmla="*/ 145147 h 2088259"/>
              <a:gd name="connsiteX122" fmla="*/ 3067787 w 6191989"/>
              <a:gd name="connsiteY122" fmla="*/ 132447 h 2088259"/>
              <a:gd name="connsiteX123" fmla="*/ 3004287 w 6191989"/>
              <a:gd name="connsiteY123" fmla="*/ 119747 h 2088259"/>
              <a:gd name="connsiteX124" fmla="*/ 2915387 w 6191989"/>
              <a:gd name="connsiteY124" fmla="*/ 87997 h 2088259"/>
              <a:gd name="connsiteX125" fmla="*/ 2769337 w 6191989"/>
              <a:gd name="connsiteY125" fmla="*/ 107047 h 2088259"/>
              <a:gd name="connsiteX126" fmla="*/ 2718537 w 6191989"/>
              <a:gd name="connsiteY126" fmla="*/ 119747 h 2088259"/>
              <a:gd name="connsiteX127" fmla="*/ 2667737 w 6191989"/>
              <a:gd name="connsiteY127" fmla="*/ 164197 h 2088259"/>
              <a:gd name="connsiteX128" fmla="*/ 2642337 w 6191989"/>
              <a:gd name="connsiteY128" fmla="*/ 183247 h 2088259"/>
              <a:gd name="connsiteX129" fmla="*/ 2623287 w 6191989"/>
              <a:gd name="connsiteY129" fmla="*/ 202297 h 2088259"/>
              <a:gd name="connsiteX130" fmla="*/ 2604237 w 6191989"/>
              <a:gd name="connsiteY130" fmla="*/ 208647 h 2088259"/>
              <a:gd name="connsiteX131" fmla="*/ 2553437 w 6191989"/>
              <a:gd name="connsiteY131" fmla="*/ 240397 h 2088259"/>
              <a:gd name="connsiteX132" fmla="*/ 2515337 w 6191989"/>
              <a:gd name="connsiteY132" fmla="*/ 253097 h 2088259"/>
              <a:gd name="connsiteX133" fmla="*/ 2477237 w 6191989"/>
              <a:gd name="connsiteY133" fmla="*/ 272147 h 2088259"/>
              <a:gd name="connsiteX134" fmla="*/ 1962887 w 6191989"/>
              <a:gd name="connsiteY134" fmla="*/ 253097 h 2088259"/>
              <a:gd name="connsiteX135" fmla="*/ 1899387 w 6191989"/>
              <a:gd name="connsiteY135" fmla="*/ 202297 h 2088259"/>
              <a:gd name="connsiteX136" fmla="*/ 1816837 w 6191989"/>
              <a:gd name="connsiteY136" fmla="*/ 151497 h 2088259"/>
              <a:gd name="connsiteX137" fmla="*/ 1785087 w 6191989"/>
              <a:gd name="connsiteY137" fmla="*/ 138797 h 2088259"/>
              <a:gd name="connsiteX138" fmla="*/ 1639037 w 6191989"/>
              <a:gd name="connsiteY138" fmla="*/ 107047 h 2088259"/>
              <a:gd name="connsiteX139" fmla="*/ 1518387 w 6191989"/>
              <a:gd name="connsiteY139" fmla="*/ 113397 h 2088259"/>
              <a:gd name="connsiteX140" fmla="*/ 1486637 w 6191989"/>
              <a:gd name="connsiteY140" fmla="*/ 119747 h 2088259"/>
              <a:gd name="connsiteX141" fmla="*/ 1385037 w 6191989"/>
              <a:gd name="connsiteY141" fmla="*/ 195947 h 2088259"/>
              <a:gd name="connsiteX142" fmla="*/ 1359637 w 6191989"/>
              <a:gd name="connsiteY142" fmla="*/ 221347 h 2088259"/>
              <a:gd name="connsiteX143" fmla="*/ 1340587 w 6191989"/>
              <a:gd name="connsiteY143" fmla="*/ 240397 h 2088259"/>
              <a:gd name="connsiteX144" fmla="*/ 1321537 w 6191989"/>
              <a:gd name="connsiteY144" fmla="*/ 265797 h 2088259"/>
              <a:gd name="connsiteX145" fmla="*/ 1308837 w 6191989"/>
              <a:gd name="connsiteY145" fmla="*/ 303897 h 2088259"/>
              <a:gd name="connsiteX146" fmla="*/ 1296137 w 6191989"/>
              <a:gd name="connsiteY146" fmla="*/ 322947 h 2088259"/>
              <a:gd name="connsiteX147" fmla="*/ 1277087 w 6191989"/>
              <a:gd name="connsiteY147" fmla="*/ 354697 h 2088259"/>
              <a:gd name="connsiteX148" fmla="*/ 1270737 w 6191989"/>
              <a:gd name="connsiteY148" fmla="*/ 373747 h 2088259"/>
              <a:gd name="connsiteX149" fmla="*/ 1258037 w 6191989"/>
              <a:gd name="connsiteY149" fmla="*/ 430897 h 2088259"/>
              <a:gd name="connsiteX150" fmla="*/ 1238987 w 6191989"/>
              <a:gd name="connsiteY150" fmla="*/ 481697 h 2088259"/>
              <a:gd name="connsiteX151" fmla="*/ 1232637 w 6191989"/>
              <a:gd name="connsiteY151" fmla="*/ 507097 h 2088259"/>
              <a:gd name="connsiteX152" fmla="*/ 1188187 w 6191989"/>
              <a:gd name="connsiteY152" fmla="*/ 557897 h 2088259"/>
              <a:gd name="connsiteX153" fmla="*/ 1175487 w 6191989"/>
              <a:gd name="connsiteY153" fmla="*/ 576947 h 2088259"/>
              <a:gd name="connsiteX154" fmla="*/ 1137387 w 6191989"/>
              <a:gd name="connsiteY154" fmla="*/ 589647 h 2088259"/>
              <a:gd name="connsiteX155" fmla="*/ 1054837 w 6191989"/>
              <a:gd name="connsiteY155" fmla="*/ 576947 h 2088259"/>
              <a:gd name="connsiteX156" fmla="*/ 1048487 w 6191989"/>
              <a:gd name="connsiteY156" fmla="*/ 557897 h 2088259"/>
              <a:gd name="connsiteX157" fmla="*/ 1054837 w 6191989"/>
              <a:gd name="connsiteY157" fmla="*/ 468997 h 2088259"/>
              <a:gd name="connsiteX158" fmla="*/ 1067537 w 6191989"/>
              <a:gd name="connsiteY158" fmla="*/ 443597 h 2088259"/>
              <a:gd name="connsiteX159" fmla="*/ 1105637 w 6191989"/>
              <a:gd name="connsiteY159" fmla="*/ 399147 h 2088259"/>
              <a:gd name="connsiteX160" fmla="*/ 1118337 w 6191989"/>
              <a:gd name="connsiteY160" fmla="*/ 380097 h 2088259"/>
              <a:gd name="connsiteX161" fmla="*/ 1137387 w 6191989"/>
              <a:gd name="connsiteY161" fmla="*/ 354697 h 2088259"/>
              <a:gd name="connsiteX162" fmla="*/ 1143737 w 6191989"/>
              <a:gd name="connsiteY162" fmla="*/ 316597 h 2088259"/>
              <a:gd name="connsiteX163" fmla="*/ 1131037 w 6191989"/>
              <a:gd name="connsiteY163" fmla="*/ 221347 h 2088259"/>
              <a:gd name="connsiteX164" fmla="*/ 1080237 w 6191989"/>
              <a:gd name="connsiteY164" fmla="*/ 164197 h 2088259"/>
              <a:gd name="connsiteX165" fmla="*/ 1054837 w 6191989"/>
              <a:gd name="connsiteY165" fmla="*/ 157847 h 2088259"/>
              <a:gd name="connsiteX166" fmla="*/ 946887 w 6191989"/>
              <a:gd name="connsiteY166" fmla="*/ 170547 h 2088259"/>
              <a:gd name="connsiteX167" fmla="*/ 889737 w 6191989"/>
              <a:gd name="connsiteY167" fmla="*/ 183247 h 2088259"/>
              <a:gd name="connsiteX168" fmla="*/ 813537 w 6191989"/>
              <a:gd name="connsiteY168" fmla="*/ 202297 h 2088259"/>
              <a:gd name="connsiteX169" fmla="*/ 794487 w 6191989"/>
              <a:gd name="connsiteY169" fmla="*/ 208647 h 2088259"/>
              <a:gd name="connsiteX170" fmla="*/ 743687 w 6191989"/>
              <a:gd name="connsiteY170" fmla="*/ 221347 h 2088259"/>
              <a:gd name="connsiteX171" fmla="*/ 673837 w 6191989"/>
              <a:gd name="connsiteY171" fmla="*/ 259447 h 2088259"/>
              <a:gd name="connsiteX172" fmla="*/ 591287 w 6191989"/>
              <a:gd name="connsiteY172" fmla="*/ 284847 h 2088259"/>
              <a:gd name="connsiteX173" fmla="*/ 527787 w 6191989"/>
              <a:gd name="connsiteY173" fmla="*/ 322947 h 2088259"/>
              <a:gd name="connsiteX174" fmla="*/ 502387 w 6191989"/>
              <a:gd name="connsiteY174" fmla="*/ 335647 h 2088259"/>
              <a:gd name="connsiteX175" fmla="*/ 470637 w 6191989"/>
              <a:gd name="connsiteY175" fmla="*/ 380097 h 2088259"/>
              <a:gd name="connsiteX176" fmla="*/ 457937 w 6191989"/>
              <a:gd name="connsiteY176" fmla="*/ 399147 h 2088259"/>
              <a:gd name="connsiteX177" fmla="*/ 432537 w 6191989"/>
              <a:gd name="connsiteY177" fmla="*/ 475347 h 2088259"/>
              <a:gd name="connsiteX178" fmla="*/ 413487 w 6191989"/>
              <a:gd name="connsiteY178" fmla="*/ 494397 h 2088259"/>
              <a:gd name="connsiteX179" fmla="*/ 407137 w 6191989"/>
              <a:gd name="connsiteY179" fmla="*/ 513447 h 2088259"/>
              <a:gd name="connsiteX180" fmla="*/ 362687 w 6191989"/>
              <a:gd name="connsiteY180" fmla="*/ 570597 h 2088259"/>
              <a:gd name="connsiteX181" fmla="*/ 337287 w 6191989"/>
              <a:gd name="connsiteY181" fmla="*/ 627747 h 2088259"/>
              <a:gd name="connsiteX182" fmla="*/ 330937 w 6191989"/>
              <a:gd name="connsiteY182" fmla="*/ 646797 h 2088259"/>
              <a:gd name="connsiteX183" fmla="*/ 311887 w 6191989"/>
              <a:gd name="connsiteY183" fmla="*/ 672197 h 2088259"/>
              <a:gd name="connsiteX184" fmla="*/ 299187 w 6191989"/>
              <a:gd name="connsiteY184" fmla="*/ 697597 h 2088259"/>
              <a:gd name="connsiteX185" fmla="*/ 242037 w 6191989"/>
              <a:gd name="connsiteY185" fmla="*/ 722997 h 2088259"/>
              <a:gd name="connsiteX186" fmla="*/ 140437 w 6191989"/>
              <a:gd name="connsiteY186" fmla="*/ 710297 h 2088259"/>
              <a:gd name="connsiteX187" fmla="*/ 121387 w 6191989"/>
              <a:gd name="connsiteY187" fmla="*/ 684897 h 2088259"/>
              <a:gd name="connsiteX188" fmla="*/ 102337 w 6191989"/>
              <a:gd name="connsiteY188" fmla="*/ 303897 h 2088259"/>
              <a:gd name="connsiteX189" fmla="*/ 108687 w 6191989"/>
              <a:gd name="connsiteY189" fmla="*/ 30847 h 208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6191989" h="2088259">
                <a:moveTo>
                  <a:pt x="108687" y="30847"/>
                </a:moveTo>
                <a:cubicBezTo>
                  <a:pt x="137262" y="-11486"/>
                  <a:pt x="-244210" y="-14853"/>
                  <a:pt x="273787" y="49897"/>
                </a:cubicBezTo>
                <a:cubicBezTo>
                  <a:pt x="284497" y="51236"/>
                  <a:pt x="294827" y="54908"/>
                  <a:pt x="305537" y="56247"/>
                </a:cubicBezTo>
                <a:cubicBezTo>
                  <a:pt x="328736" y="59147"/>
                  <a:pt x="352008" y="62517"/>
                  <a:pt x="375387" y="62597"/>
                </a:cubicBezTo>
                <a:lnTo>
                  <a:pt x="4039337" y="68947"/>
                </a:lnTo>
                <a:lnTo>
                  <a:pt x="5290287" y="75297"/>
                </a:lnTo>
                <a:cubicBezTo>
                  <a:pt x="5301079" y="75404"/>
                  <a:pt x="5311244" y="81647"/>
                  <a:pt x="5322037" y="81647"/>
                </a:cubicBezTo>
                <a:cubicBezTo>
                  <a:pt x="5487151" y="81647"/>
                  <a:pt x="5652237" y="77414"/>
                  <a:pt x="5817337" y="75297"/>
                </a:cubicBezTo>
                <a:cubicBezTo>
                  <a:pt x="5853320" y="71064"/>
                  <a:pt x="5889511" y="68321"/>
                  <a:pt x="5925287" y="62597"/>
                </a:cubicBezTo>
                <a:cubicBezTo>
                  <a:pt x="6094487" y="35525"/>
                  <a:pt x="5830494" y="63133"/>
                  <a:pt x="6045937" y="43547"/>
                </a:cubicBezTo>
                <a:cubicBezTo>
                  <a:pt x="6094620" y="45664"/>
                  <a:pt x="6162070" y="11432"/>
                  <a:pt x="6191987" y="49897"/>
                </a:cubicBezTo>
                <a:cubicBezTo>
                  <a:pt x="6192215" y="50190"/>
                  <a:pt x="6179168" y="231765"/>
                  <a:pt x="6172937" y="278497"/>
                </a:cubicBezTo>
                <a:cubicBezTo>
                  <a:pt x="6171511" y="289195"/>
                  <a:pt x="6168704" y="299664"/>
                  <a:pt x="6166587" y="310247"/>
                </a:cubicBezTo>
                <a:cubicBezTo>
                  <a:pt x="6164470" y="356814"/>
                  <a:pt x="6165580" y="403639"/>
                  <a:pt x="6160237" y="449947"/>
                </a:cubicBezTo>
                <a:cubicBezTo>
                  <a:pt x="6159152" y="459351"/>
                  <a:pt x="6150530" y="466367"/>
                  <a:pt x="6147537" y="475347"/>
                </a:cubicBezTo>
                <a:cubicBezTo>
                  <a:pt x="6112144" y="581527"/>
                  <a:pt x="6139366" y="508637"/>
                  <a:pt x="6122137" y="583297"/>
                </a:cubicBezTo>
                <a:cubicBezTo>
                  <a:pt x="6118672" y="598312"/>
                  <a:pt x="6113174" y="612798"/>
                  <a:pt x="6109437" y="627747"/>
                </a:cubicBezTo>
                <a:cubicBezTo>
                  <a:pt x="6106819" y="638218"/>
                  <a:pt x="6104728" y="648830"/>
                  <a:pt x="6103087" y="659497"/>
                </a:cubicBezTo>
                <a:cubicBezTo>
                  <a:pt x="6100492" y="676364"/>
                  <a:pt x="6101134" y="693808"/>
                  <a:pt x="6096737" y="710297"/>
                </a:cubicBezTo>
                <a:cubicBezTo>
                  <a:pt x="6092583" y="725873"/>
                  <a:pt x="6084037" y="739930"/>
                  <a:pt x="6077687" y="754747"/>
                </a:cubicBezTo>
                <a:cubicBezTo>
                  <a:pt x="6075570" y="771680"/>
                  <a:pt x="6075827" y="789083"/>
                  <a:pt x="6071337" y="805547"/>
                </a:cubicBezTo>
                <a:cubicBezTo>
                  <a:pt x="6069329" y="812910"/>
                  <a:pt x="6061204" y="817410"/>
                  <a:pt x="6058637" y="824597"/>
                </a:cubicBezTo>
                <a:cubicBezTo>
                  <a:pt x="6040392" y="875682"/>
                  <a:pt x="6040058" y="891149"/>
                  <a:pt x="6033237" y="938897"/>
                </a:cubicBezTo>
                <a:cubicBezTo>
                  <a:pt x="6034603" y="997623"/>
                  <a:pt x="6022353" y="1149361"/>
                  <a:pt x="6045937" y="1243697"/>
                </a:cubicBezTo>
                <a:cubicBezTo>
                  <a:pt x="6049674" y="1258646"/>
                  <a:pt x="6054404" y="1273330"/>
                  <a:pt x="6058637" y="1288147"/>
                </a:cubicBezTo>
                <a:cubicBezTo>
                  <a:pt x="6060754" y="1305080"/>
                  <a:pt x="6062182" y="1322114"/>
                  <a:pt x="6064987" y="1338947"/>
                </a:cubicBezTo>
                <a:cubicBezTo>
                  <a:pt x="6066422" y="1347555"/>
                  <a:pt x="6069375" y="1355843"/>
                  <a:pt x="6071337" y="1364347"/>
                </a:cubicBezTo>
                <a:cubicBezTo>
                  <a:pt x="6075725" y="1383362"/>
                  <a:pt x="6080646" y="1402279"/>
                  <a:pt x="6084037" y="1421497"/>
                </a:cubicBezTo>
                <a:cubicBezTo>
                  <a:pt x="6087003" y="1438302"/>
                  <a:pt x="6086811" y="1455611"/>
                  <a:pt x="6090387" y="1472297"/>
                </a:cubicBezTo>
                <a:cubicBezTo>
                  <a:pt x="6093192" y="1485387"/>
                  <a:pt x="6099565" y="1497482"/>
                  <a:pt x="6103087" y="1510397"/>
                </a:cubicBezTo>
                <a:cubicBezTo>
                  <a:pt x="6105927" y="1520810"/>
                  <a:pt x="6106819" y="1531676"/>
                  <a:pt x="6109437" y="1542147"/>
                </a:cubicBezTo>
                <a:cubicBezTo>
                  <a:pt x="6111060" y="1548641"/>
                  <a:pt x="6114474" y="1554633"/>
                  <a:pt x="6115787" y="1561197"/>
                </a:cubicBezTo>
                <a:cubicBezTo>
                  <a:pt x="6122953" y="1597027"/>
                  <a:pt x="6131529" y="1632758"/>
                  <a:pt x="6134837" y="1669147"/>
                </a:cubicBezTo>
                <a:cubicBezTo>
                  <a:pt x="6136954" y="1692430"/>
                  <a:pt x="6136288" y="1716137"/>
                  <a:pt x="6141187" y="1738997"/>
                </a:cubicBezTo>
                <a:cubicBezTo>
                  <a:pt x="6142786" y="1746459"/>
                  <a:pt x="6149654" y="1751697"/>
                  <a:pt x="6153887" y="1758047"/>
                </a:cubicBezTo>
                <a:cubicBezTo>
                  <a:pt x="6158120" y="1779214"/>
                  <a:pt x="6162140" y="1800424"/>
                  <a:pt x="6166587" y="1821547"/>
                </a:cubicBezTo>
                <a:cubicBezTo>
                  <a:pt x="6170607" y="1840643"/>
                  <a:pt x="6179287" y="1878697"/>
                  <a:pt x="6179287" y="1878697"/>
                </a:cubicBezTo>
                <a:cubicBezTo>
                  <a:pt x="6177170" y="1918914"/>
                  <a:pt x="6178378" y="1959444"/>
                  <a:pt x="6172937" y="1999347"/>
                </a:cubicBezTo>
                <a:cubicBezTo>
                  <a:pt x="6171906" y="2006909"/>
                  <a:pt x="6163650" y="2011571"/>
                  <a:pt x="6160237" y="2018397"/>
                </a:cubicBezTo>
                <a:cubicBezTo>
                  <a:pt x="6157244" y="2024384"/>
                  <a:pt x="6158620" y="2032714"/>
                  <a:pt x="6153887" y="2037447"/>
                </a:cubicBezTo>
                <a:cubicBezTo>
                  <a:pt x="6145160" y="2046174"/>
                  <a:pt x="6132603" y="2049956"/>
                  <a:pt x="6122137" y="2056497"/>
                </a:cubicBezTo>
                <a:cubicBezTo>
                  <a:pt x="6115665" y="2060542"/>
                  <a:pt x="6110327" y="2066784"/>
                  <a:pt x="6103087" y="2069197"/>
                </a:cubicBezTo>
                <a:cubicBezTo>
                  <a:pt x="6090873" y="2073268"/>
                  <a:pt x="6077687" y="2073430"/>
                  <a:pt x="6064987" y="2075547"/>
                </a:cubicBezTo>
                <a:cubicBezTo>
                  <a:pt x="6056520" y="2079780"/>
                  <a:pt x="6049045" y="2088641"/>
                  <a:pt x="6039587" y="2088247"/>
                </a:cubicBezTo>
                <a:cubicBezTo>
                  <a:pt x="6026904" y="2087719"/>
                  <a:pt x="5926478" y="2089438"/>
                  <a:pt x="5893537" y="2056497"/>
                </a:cubicBezTo>
                <a:cubicBezTo>
                  <a:pt x="5886053" y="2049013"/>
                  <a:pt x="5879932" y="2040172"/>
                  <a:pt x="5874487" y="2031097"/>
                </a:cubicBezTo>
                <a:cubicBezTo>
                  <a:pt x="5867182" y="2018921"/>
                  <a:pt x="5861787" y="2005697"/>
                  <a:pt x="5855437" y="1992997"/>
                </a:cubicBezTo>
                <a:cubicBezTo>
                  <a:pt x="5859670" y="1950664"/>
                  <a:pt x="5862634" y="1908184"/>
                  <a:pt x="5868137" y="1865997"/>
                </a:cubicBezTo>
                <a:cubicBezTo>
                  <a:pt x="5869003" y="1859360"/>
                  <a:pt x="5872648" y="1853383"/>
                  <a:pt x="5874487" y="1846947"/>
                </a:cubicBezTo>
                <a:cubicBezTo>
                  <a:pt x="5882065" y="1820423"/>
                  <a:pt x="5882197" y="1813386"/>
                  <a:pt x="5887187" y="1783447"/>
                </a:cubicBezTo>
                <a:cubicBezTo>
                  <a:pt x="5889304" y="1745347"/>
                  <a:pt x="5890494" y="1707184"/>
                  <a:pt x="5893537" y="1669147"/>
                </a:cubicBezTo>
                <a:cubicBezTo>
                  <a:pt x="5899028" y="1600511"/>
                  <a:pt x="5895962" y="1646749"/>
                  <a:pt x="5906237" y="1605647"/>
                </a:cubicBezTo>
                <a:cubicBezTo>
                  <a:pt x="5908855" y="1595176"/>
                  <a:pt x="5910160" y="1584414"/>
                  <a:pt x="5912587" y="1573897"/>
                </a:cubicBezTo>
                <a:cubicBezTo>
                  <a:pt x="5923330" y="1527346"/>
                  <a:pt x="5921141" y="1535536"/>
                  <a:pt x="5931637" y="1504047"/>
                </a:cubicBezTo>
                <a:cubicBezTo>
                  <a:pt x="5933754" y="1482880"/>
                  <a:pt x="5934067" y="1461455"/>
                  <a:pt x="5937987" y="1440547"/>
                </a:cubicBezTo>
                <a:cubicBezTo>
                  <a:pt x="5940454" y="1427389"/>
                  <a:pt x="5948486" y="1415652"/>
                  <a:pt x="5950687" y="1402447"/>
                </a:cubicBezTo>
                <a:cubicBezTo>
                  <a:pt x="5959238" y="1351142"/>
                  <a:pt x="5952966" y="1376561"/>
                  <a:pt x="5969737" y="1326247"/>
                </a:cubicBezTo>
                <a:cubicBezTo>
                  <a:pt x="5971854" y="1292380"/>
                  <a:pt x="5972870" y="1258427"/>
                  <a:pt x="5976087" y="1224647"/>
                </a:cubicBezTo>
                <a:cubicBezTo>
                  <a:pt x="5977110" y="1213903"/>
                  <a:pt x="5980663" y="1203543"/>
                  <a:pt x="5982437" y="1192897"/>
                </a:cubicBezTo>
                <a:cubicBezTo>
                  <a:pt x="5984898" y="1178134"/>
                  <a:pt x="5986670" y="1163264"/>
                  <a:pt x="5988787" y="1148447"/>
                </a:cubicBezTo>
                <a:cubicBezTo>
                  <a:pt x="5984554" y="1116697"/>
                  <a:pt x="5981083" y="1084836"/>
                  <a:pt x="5976087" y="1053197"/>
                </a:cubicBezTo>
                <a:cubicBezTo>
                  <a:pt x="5974726" y="1044577"/>
                  <a:pt x="5971298" y="1036383"/>
                  <a:pt x="5969737" y="1027797"/>
                </a:cubicBezTo>
                <a:cubicBezTo>
                  <a:pt x="5967060" y="1013071"/>
                  <a:pt x="5965848" y="998110"/>
                  <a:pt x="5963387" y="983347"/>
                </a:cubicBezTo>
                <a:cubicBezTo>
                  <a:pt x="5961613" y="972701"/>
                  <a:pt x="5958968" y="962216"/>
                  <a:pt x="5957037" y="951597"/>
                </a:cubicBezTo>
                <a:cubicBezTo>
                  <a:pt x="5950407" y="915130"/>
                  <a:pt x="5948937" y="901797"/>
                  <a:pt x="5944337" y="862697"/>
                </a:cubicBezTo>
                <a:cubicBezTo>
                  <a:pt x="5942097" y="843661"/>
                  <a:pt x="5939722" y="824636"/>
                  <a:pt x="5937987" y="805547"/>
                </a:cubicBezTo>
                <a:cubicBezTo>
                  <a:pt x="5935488" y="778062"/>
                  <a:pt x="5935540" y="750318"/>
                  <a:pt x="5931637" y="722997"/>
                </a:cubicBezTo>
                <a:cubicBezTo>
                  <a:pt x="5929169" y="705718"/>
                  <a:pt x="5923170" y="689130"/>
                  <a:pt x="5918937" y="672197"/>
                </a:cubicBezTo>
                <a:cubicBezTo>
                  <a:pt x="5916820" y="663730"/>
                  <a:pt x="5916490" y="654603"/>
                  <a:pt x="5912587" y="646797"/>
                </a:cubicBezTo>
                <a:lnTo>
                  <a:pt x="5899887" y="621397"/>
                </a:lnTo>
                <a:cubicBezTo>
                  <a:pt x="5887485" y="460165"/>
                  <a:pt x="5907221" y="600784"/>
                  <a:pt x="5874487" y="494397"/>
                </a:cubicBezTo>
                <a:cubicBezTo>
                  <a:pt x="5864975" y="463482"/>
                  <a:pt x="5873968" y="429788"/>
                  <a:pt x="5842737" y="405497"/>
                </a:cubicBezTo>
                <a:cubicBezTo>
                  <a:pt x="5823687" y="390680"/>
                  <a:pt x="5798974" y="381127"/>
                  <a:pt x="5785587" y="361047"/>
                </a:cubicBezTo>
                <a:cubicBezTo>
                  <a:pt x="5777120" y="348347"/>
                  <a:pt x="5767013" y="336599"/>
                  <a:pt x="5760187" y="322947"/>
                </a:cubicBezTo>
                <a:cubicBezTo>
                  <a:pt x="5754200" y="310973"/>
                  <a:pt x="5753474" y="296821"/>
                  <a:pt x="5747487" y="284847"/>
                </a:cubicBezTo>
                <a:lnTo>
                  <a:pt x="5734787" y="259447"/>
                </a:lnTo>
                <a:cubicBezTo>
                  <a:pt x="5728437" y="221347"/>
                  <a:pt x="5726348" y="182286"/>
                  <a:pt x="5715737" y="145147"/>
                </a:cubicBezTo>
                <a:cubicBezTo>
                  <a:pt x="5713339" y="136756"/>
                  <a:pt x="5711785" y="162156"/>
                  <a:pt x="5709387" y="170547"/>
                </a:cubicBezTo>
                <a:cubicBezTo>
                  <a:pt x="5707548" y="176983"/>
                  <a:pt x="5704489" y="183063"/>
                  <a:pt x="5703037" y="189597"/>
                </a:cubicBezTo>
                <a:cubicBezTo>
                  <a:pt x="5700244" y="202166"/>
                  <a:pt x="5701639" y="215812"/>
                  <a:pt x="5696687" y="227697"/>
                </a:cubicBezTo>
                <a:cubicBezTo>
                  <a:pt x="5637877" y="368840"/>
                  <a:pt x="5697184" y="181757"/>
                  <a:pt x="5658587" y="297547"/>
                </a:cubicBezTo>
                <a:cubicBezTo>
                  <a:pt x="5655827" y="305826"/>
                  <a:pt x="5654130" y="314428"/>
                  <a:pt x="5652237" y="322947"/>
                </a:cubicBezTo>
                <a:cubicBezTo>
                  <a:pt x="5649896" y="333483"/>
                  <a:pt x="5651874" y="345717"/>
                  <a:pt x="5645887" y="354697"/>
                </a:cubicBezTo>
                <a:cubicBezTo>
                  <a:pt x="5625204" y="385722"/>
                  <a:pt x="5607442" y="380166"/>
                  <a:pt x="5576037" y="386447"/>
                </a:cubicBezTo>
                <a:cubicBezTo>
                  <a:pt x="5567479" y="388159"/>
                  <a:pt x="5559104" y="390680"/>
                  <a:pt x="5550637" y="392797"/>
                </a:cubicBezTo>
                <a:cubicBezTo>
                  <a:pt x="5487137" y="388564"/>
                  <a:pt x="5423532" y="385691"/>
                  <a:pt x="5360137" y="380097"/>
                </a:cubicBezTo>
                <a:cubicBezTo>
                  <a:pt x="5351444" y="379330"/>
                  <a:pt x="5343256" y="375640"/>
                  <a:pt x="5334737" y="373747"/>
                </a:cubicBezTo>
                <a:cubicBezTo>
                  <a:pt x="5324201" y="371406"/>
                  <a:pt x="5313570" y="369514"/>
                  <a:pt x="5302987" y="367397"/>
                </a:cubicBezTo>
                <a:cubicBezTo>
                  <a:pt x="5247954" y="369514"/>
                  <a:pt x="5192839" y="370084"/>
                  <a:pt x="5137887" y="373747"/>
                </a:cubicBezTo>
                <a:cubicBezTo>
                  <a:pt x="5129179" y="374328"/>
                  <a:pt x="5121202" y="380568"/>
                  <a:pt x="5112487" y="380097"/>
                </a:cubicBezTo>
                <a:cubicBezTo>
                  <a:pt x="5042451" y="376311"/>
                  <a:pt x="4972787" y="367397"/>
                  <a:pt x="4902937" y="361047"/>
                </a:cubicBezTo>
                <a:cubicBezTo>
                  <a:pt x="4894470" y="354697"/>
                  <a:pt x="4884568" y="349907"/>
                  <a:pt x="4877537" y="341997"/>
                </a:cubicBezTo>
                <a:cubicBezTo>
                  <a:pt x="4824254" y="282053"/>
                  <a:pt x="4873907" y="327299"/>
                  <a:pt x="4839437" y="272147"/>
                </a:cubicBezTo>
                <a:cubicBezTo>
                  <a:pt x="4833264" y="262269"/>
                  <a:pt x="4793502" y="230400"/>
                  <a:pt x="4788637" y="227697"/>
                </a:cubicBezTo>
                <a:cubicBezTo>
                  <a:pt x="4781008" y="223459"/>
                  <a:pt x="4771741" y="223309"/>
                  <a:pt x="4763237" y="221347"/>
                </a:cubicBezTo>
                <a:cubicBezTo>
                  <a:pt x="4702814" y="207403"/>
                  <a:pt x="4719203" y="210833"/>
                  <a:pt x="4667987" y="202297"/>
                </a:cubicBezTo>
                <a:lnTo>
                  <a:pt x="4509237" y="208647"/>
                </a:lnTo>
                <a:cubicBezTo>
                  <a:pt x="4482296" y="214634"/>
                  <a:pt x="4462790" y="238470"/>
                  <a:pt x="4439387" y="253097"/>
                </a:cubicBezTo>
                <a:cubicBezTo>
                  <a:pt x="4380125" y="290136"/>
                  <a:pt x="4430779" y="253693"/>
                  <a:pt x="4388587" y="291197"/>
                </a:cubicBezTo>
                <a:cubicBezTo>
                  <a:pt x="4376231" y="302180"/>
                  <a:pt x="4362177" y="311257"/>
                  <a:pt x="4350487" y="322947"/>
                </a:cubicBezTo>
                <a:cubicBezTo>
                  <a:pt x="4343003" y="330431"/>
                  <a:pt x="4338325" y="340312"/>
                  <a:pt x="4331437" y="348347"/>
                </a:cubicBezTo>
                <a:cubicBezTo>
                  <a:pt x="4325593" y="355165"/>
                  <a:pt x="4318737" y="361047"/>
                  <a:pt x="4312387" y="367397"/>
                </a:cubicBezTo>
                <a:cubicBezTo>
                  <a:pt x="4310270" y="380097"/>
                  <a:pt x="4306505" y="392630"/>
                  <a:pt x="4306037" y="405497"/>
                </a:cubicBezTo>
                <a:cubicBezTo>
                  <a:pt x="4294417" y="725050"/>
                  <a:pt x="4398433" y="683732"/>
                  <a:pt x="4280637" y="722997"/>
                </a:cubicBezTo>
                <a:cubicBezTo>
                  <a:pt x="4197638" y="717810"/>
                  <a:pt x="4201563" y="731333"/>
                  <a:pt x="4153637" y="703947"/>
                </a:cubicBezTo>
                <a:cubicBezTo>
                  <a:pt x="4147011" y="700161"/>
                  <a:pt x="4140937" y="695480"/>
                  <a:pt x="4134587" y="691247"/>
                </a:cubicBezTo>
                <a:cubicBezTo>
                  <a:pt x="4132470" y="684897"/>
                  <a:pt x="4131230" y="678184"/>
                  <a:pt x="4128237" y="672197"/>
                </a:cubicBezTo>
                <a:cubicBezTo>
                  <a:pt x="4122717" y="661158"/>
                  <a:pt x="4109644" y="652781"/>
                  <a:pt x="4109187" y="640447"/>
                </a:cubicBezTo>
                <a:cubicBezTo>
                  <a:pt x="4107456" y="593720"/>
                  <a:pt x="4116906" y="547240"/>
                  <a:pt x="4121887" y="500747"/>
                </a:cubicBezTo>
                <a:cubicBezTo>
                  <a:pt x="4123259" y="487945"/>
                  <a:pt x="4124166" y="474861"/>
                  <a:pt x="4128237" y="462647"/>
                </a:cubicBezTo>
                <a:cubicBezTo>
                  <a:pt x="4130650" y="455407"/>
                  <a:pt x="4136704" y="449947"/>
                  <a:pt x="4140937" y="443597"/>
                </a:cubicBezTo>
                <a:cubicBezTo>
                  <a:pt x="4143054" y="433014"/>
                  <a:pt x="4144946" y="422383"/>
                  <a:pt x="4147287" y="411847"/>
                </a:cubicBezTo>
                <a:cubicBezTo>
                  <a:pt x="4149180" y="403328"/>
                  <a:pt x="4153637" y="395174"/>
                  <a:pt x="4153637" y="386447"/>
                </a:cubicBezTo>
                <a:cubicBezTo>
                  <a:pt x="4153637" y="373572"/>
                  <a:pt x="4150987" y="360679"/>
                  <a:pt x="4147287" y="348347"/>
                </a:cubicBezTo>
                <a:cubicBezTo>
                  <a:pt x="4140249" y="324888"/>
                  <a:pt x="4125193" y="308725"/>
                  <a:pt x="4102837" y="297547"/>
                </a:cubicBezTo>
                <a:cubicBezTo>
                  <a:pt x="3974459" y="233358"/>
                  <a:pt x="3988139" y="243707"/>
                  <a:pt x="3842487" y="240397"/>
                </a:cubicBezTo>
                <a:lnTo>
                  <a:pt x="3423387" y="234047"/>
                </a:lnTo>
                <a:cubicBezTo>
                  <a:pt x="3380893" y="225548"/>
                  <a:pt x="3390030" y="229144"/>
                  <a:pt x="3340837" y="208647"/>
                </a:cubicBezTo>
                <a:cubicBezTo>
                  <a:pt x="3332099" y="205006"/>
                  <a:pt x="3324583" y="198386"/>
                  <a:pt x="3315437" y="195947"/>
                </a:cubicBezTo>
                <a:cubicBezTo>
                  <a:pt x="3292571" y="189849"/>
                  <a:pt x="3268545" y="188987"/>
                  <a:pt x="3245587" y="183247"/>
                </a:cubicBezTo>
                <a:cubicBezTo>
                  <a:pt x="3217657" y="176264"/>
                  <a:pt x="3190349" y="166951"/>
                  <a:pt x="3163037" y="157847"/>
                </a:cubicBezTo>
                <a:cubicBezTo>
                  <a:pt x="3152223" y="154242"/>
                  <a:pt x="3142301" y="148084"/>
                  <a:pt x="3131287" y="145147"/>
                </a:cubicBezTo>
                <a:cubicBezTo>
                  <a:pt x="3110430" y="139585"/>
                  <a:pt x="3088954" y="136680"/>
                  <a:pt x="3067787" y="132447"/>
                </a:cubicBezTo>
                <a:cubicBezTo>
                  <a:pt x="3046620" y="128214"/>
                  <a:pt x="3024329" y="127764"/>
                  <a:pt x="3004287" y="119747"/>
                </a:cubicBezTo>
                <a:cubicBezTo>
                  <a:pt x="2932684" y="91106"/>
                  <a:pt x="2962904" y="99876"/>
                  <a:pt x="2915387" y="87997"/>
                </a:cubicBezTo>
                <a:cubicBezTo>
                  <a:pt x="2866704" y="94347"/>
                  <a:pt x="2817806" y="99229"/>
                  <a:pt x="2769337" y="107047"/>
                </a:cubicBezTo>
                <a:cubicBezTo>
                  <a:pt x="2752105" y="109826"/>
                  <a:pt x="2718537" y="119747"/>
                  <a:pt x="2718537" y="119747"/>
                </a:cubicBezTo>
                <a:cubicBezTo>
                  <a:pt x="2677563" y="147063"/>
                  <a:pt x="2723457" y="114668"/>
                  <a:pt x="2667737" y="164197"/>
                </a:cubicBezTo>
                <a:cubicBezTo>
                  <a:pt x="2659827" y="171228"/>
                  <a:pt x="2650372" y="176359"/>
                  <a:pt x="2642337" y="183247"/>
                </a:cubicBezTo>
                <a:cubicBezTo>
                  <a:pt x="2635519" y="189091"/>
                  <a:pt x="2630759" y="197316"/>
                  <a:pt x="2623287" y="202297"/>
                </a:cubicBezTo>
                <a:cubicBezTo>
                  <a:pt x="2617718" y="206010"/>
                  <a:pt x="2610113" y="205442"/>
                  <a:pt x="2604237" y="208647"/>
                </a:cubicBezTo>
                <a:cubicBezTo>
                  <a:pt x="2586707" y="218209"/>
                  <a:pt x="2572381" y="234082"/>
                  <a:pt x="2553437" y="240397"/>
                </a:cubicBezTo>
                <a:cubicBezTo>
                  <a:pt x="2540737" y="244630"/>
                  <a:pt x="2526476" y="245671"/>
                  <a:pt x="2515337" y="253097"/>
                </a:cubicBezTo>
                <a:cubicBezTo>
                  <a:pt x="2490718" y="269510"/>
                  <a:pt x="2503527" y="263384"/>
                  <a:pt x="2477237" y="272147"/>
                </a:cubicBezTo>
                <a:cubicBezTo>
                  <a:pt x="2305787" y="265797"/>
                  <a:pt x="2133215" y="273686"/>
                  <a:pt x="1962887" y="253097"/>
                </a:cubicBezTo>
                <a:cubicBezTo>
                  <a:pt x="1935976" y="249844"/>
                  <a:pt x="1923632" y="214419"/>
                  <a:pt x="1899387" y="202297"/>
                </a:cubicBezTo>
                <a:cubicBezTo>
                  <a:pt x="1776372" y="140790"/>
                  <a:pt x="1960848" y="235503"/>
                  <a:pt x="1816837" y="151497"/>
                </a:cubicBezTo>
                <a:cubicBezTo>
                  <a:pt x="1806991" y="145754"/>
                  <a:pt x="1795836" y="142591"/>
                  <a:pt x="1785087" y="138797"/>
                </a:cubicBezTo>
                <a:cubicBezTo>
                  <a:pt x="1694069" y="106673"/>
                  <a:pt x="1729123" y="115237"/>
                  <a:pt x="1639037" y="107047"/>
                </a:cubicBezTo>
                <a:cubicBezTo>
                  <a:pt x="1598820" y="109164"/>
                  <a:pt x="1558520" y="110053"/>
                  <a:pt x="1518387" y="113397"/>
                </a:cubicBezTo>
                <a:cubicBezTo>
                  <a:pt x="1507631" y="114293"/>
                  <a:pt x="1496417" y="115183"/>
                  <a:pt x="1486637" y="119747"/>
                </a:cubicBezTo>
                <a:cubicBezTo>
                  <a:pt x="1427461" y="147362"/>
                  <a:pt x="1426239" y="154745"/>
                  <a:pt x="1385037" y="195947"/>
                </a:cubicBezTo>
                <a:lnTo>
                  <a:pt x="1359637" y="221347"/>
                </a:lnTo>
                <a:cubicBezTo>
                  <a:pt x="1353287" y="227697"/>
                  <a:pt x="1345975" y="233213"/>
                  <a:pt x="1340587" y="240397"/>
                </a:cubicBezTo>
                <a:lnTo>
                  <a:pt x="1321537" y="265797"/>
                </a:lnTo>
                <a:cubicBezTo>
                  <a:pt x="1317304" y="278497"/>
                  <a:pt x="1314274" y="291664"/>
                  <a:pt x="1308837" y="303897"/>
                </a:cubicBezTo>
                <a:cubicBezTo>
                  <a:pt x="1305737" y="310871"/>
                  <a:pt x="1300182" y="316475"/>
                  <a:pt x="1296137" y="322947"/>
                </a:cubicBezTo>
                <a:cubicBezTo>
                  <a:pt x="1289596" y="333413"/>
                  <a:pt x="1282607" y="343658"/>
                  <a:pt x="1277087" y="354697"/>
                </a:cubicBezTo>
                <a:cubicBezTo>
                  <a:pt x="1274094" y="360684"/>
                  <a:pt x="1272576" y="367311"/>
                  <a:pt x="1270737" y="373747"/>
                </a:cubicBezTo>
                <a:cubicBezTo>
                  <a:pt x="1257700" y="419377"/>
                  <a:pt x="1271131" y="378519"/>
                  <a:pt x="1258037" y="430897"/>
                </a:cubicBezTo>
                <a:cubicBezTo>
                  <a:pt x="1253578" y="448732"/>
                  <a:pt x="1244814" y="464216"/>
                  <a:pt x="1238987" y="481697"/>
                </a:cubicBezTo>
                <a:cubicBezTo>
                  <a:pt x="1236227" y="489976"/>
                  <a:pt x="1236875" y="499468"/>
                  <a:pt x="1232637" y="507097"/>
                </a:cubicBezTo>
                <a:cubicBezTo>
                  <a:pt x="1215648" y="537677"/>
                  <a:pt x="1207531" y="534685"/>
                  <a:pt x="1188187" y="557897"/>
                </a:cubicBezTo>
                <a:cubicBezTo>
                  <a:pt x="1183301" y="563760"/>
                  <a:pt x="1181959" y="572902"/>
                  <a:pt x="1175487" y="576947"/>
                </a:cubicBezTo>
                <a:cubicBezTo>
                  <a:pt x="1164135" y="584042"/>
                  <a:pt x="1150087" y="585414"/>
                  <a:pt x="1137387" y="589647"/>
                </a:cubicBezTo>
                <a:cubicBezTo>
                  <a:pt x="1109870" y="585414"/>
                  <a:pt x="1081055" y="586311"/>
                  <a:pt x="1054837" y="576947"/>
                </a:cubicBezTo>
                <a:cubicBezTo>
                  <a:pt x="1048533" y="574696"/>
                  <a:pt x="1048487" y="564590"/>
                  <a:pt x="1048487" y="557897"/>
                </a:cubicBezTo>
                <a:cubicBezTo>
                  <a:pt x="1048487" y="528188"/>
                  <a:pt x="1049953" y="498302"/>
                  <a:pt x="1054837" y="468997"/>
                </a:cubicBezTo>
                <a:cubicBezTo>
                  <a:pt x="1056393" y="459660"/>
                  <a:pt x="1062520" y="451624"/>
                  <a:pt x="1067537" y="443597"/>
                </a:cubicBezTo>
                <a:cubicBezTo>
                  <a:pt x="1091318" y="405547"/>
                  <a:pt x="1079661" y="430318"/>
                  <a:pt x="1105637" y="399147"/>
                </a:cubicBezTo>
                <a:cubicBezTo>
                  <a:pt x="1110523" y="393284"/>
                  <a:pt x="1113901" y="386307"/>
                  <a:pt x="1118337" y="380097"/>
                </a:cubicBezTo>
                <a:cubicBezTo>
                  <a:pt x="1124488" y="371485"/>
                  <a:pt x="1131037" y="363164"/>
                  <a:pt x="1137387" y="354697"/>
                </a:cubicBezTo>
                <a:cubicBezTo>
                  <a:pt x="1139504" y="341997"/>
                  <a:pt x="1144349" y="329458"/>
                  <a:pt x="1143737" y="316597"/>
                </a:cubicBezTo>
                <a:cubicBezTo>
                  <a:pt x="1142213" y="284602"/>
                  <a:pt x="1139837" y="252146"/>
                  <a:pt x="1131037" y="221347"/>
                </a:cubicBezTo>
                <a:cubicBezTo>
                  <a:pt x="1125134" y="200686"/>
                  <a:pt x="1100259" y="174208"/>
                  <a:pt x="1080237" y="164197"/>
                </a:cubicBezTo>
                <a:cubicBezTo>
                  <a:pt x="1072431" y="160294"/>
                  <a:pt x="1063304" y="159964"/>
                  <a:pt x="1054837" y="157847"/>
                </a:cubicBezTo>
                <a:lnTo>
                  <a:pt x="946887" y="170547"/>
                </a:lnTo>
                <a:cubicBezTo>
                  <a:pt x="929152" y="172965"/>
                  <a:pt x="907356" y="178842"/>
                  <a:pt x="889737" y="183247"/>
                </a:cubicBezTo>
                <a:cubicBezTo>
                  <a:pt x="851875" y="208488"/>
                  <a:pt x="885465" y="190309"/>
                  <a:pt x="813537" y="202297"/>
                </a:cubicBezTo>
                <a:cubicBezTo>
                  <a:pt x="806935" y="203397"/>
                  <a:pt x="800945" y="206886"/>
                  <a:pt x="794487" y="208647"/>
                </a:cubicBezTo>
                <a:cubicBezTo>
                  <a:pt x="777648" y="213240"/>
                  <a:pt x="760620" y="217114"/>
                  <a:pt x="743687" y="221347"/>
                </a:cubicBezTo>
                <a:cubicBezTo>
                  <a:pt x="721118" y="234888"/>
                  <a:pt x="698407" y="249619"/>
                  <a:pt x="673837" y="259447"/>
                </a:cubicBezTo>
                <a:cubicBezTo>
                  <a:pt x="609029" y="285370"/>
                  <a:pt x="702567" y="229207"/>
                  <a:pt x="591287" y="284847"/>
                </a:cubicBezTo>
                <a:cubicBezTo>
                  <a:pt x="533226" y="313877"/>
                  <a:pt x="604414" y="276971"/>
                  <a:pt x="527787" y="322947"/>
                </a:cubicBezTo>
                <a:cubicBezTo>
                  <a:pt x="519670" y="327817"/>
                  <a:pt x="510090" y="330145"/>
                  <a:pt x="502387" y="335647"/>
                </a:cubicBezTo>
                <a:cubicBezTo>
                  <a:pt x="479917" y="351697"/>
                  <a:pt x="483902" y="356883"/>
                  <a:pt x="470637" y="380097"/>
                </a:cubicBezTo>
                <a:cubicBezTo>
                  <a:pt x="466851" y="386723"/>
                  <a:pt x="462170" y="392797"/>
                  <a:pt x="457937" y="399147"/>
                </a:cubicBezTo>
                <a:cubicBezTo>
                  <a:pt x="451667" y="424228"/>
                  <a:pt x="448311" y="453264"/>
                  <a:pt x="432537" y="475347"/>
                </a:cubicBezTo>
                <a:cubicBezTo>
                  <a:pt x="427317" y="482655"/>
                  <a:pt x="419837" y="488047"/>
                  <a:pt x="413487" y="494397"/>
                </a:cubicBezTo>
                <a:cubicBezTo>
                  <a:pt x="411370" y="500747"/>
                  <a:pt x="410388" y="507596"/>
                  <a:pt x="407137" y="513447"/>
                </a:cubicBezTo>
                <a:cubicBezTo>
                  <a:pt x="388149" y="547626"/>
                  <a:pt x="385827" y="547457"/>
                  <a:pt x="362687" y="570597"/>
                </a:cubicBezTo>
                <a:cubicBezTo>
                  <a:pt x="329922" y="668891"/>
                  <a:pt x="367476" y="567370"/>
                  <a:pt x="337287" y="627747"/>
                </a:cubicBezTo>
                <a:cubicBezTo>
                  <a:pt x="334294" y="633734"/>
                  <a:pt x="334258" y="640985"/>
                  <a:pt x="330937" y="646797"/>
                </a:cubicBezTo>
                <a:cubicBezTo>
                  <a:pt x="325686" y="655986"/>
                  <a:pt x="317496" y="663222"/>
                  <a:pt x="311887" y="672197"/>
                </a:cubicBezTo>
                <a:cubicBezTo>
                  <a:pt x="306870" y="680224"/>
                  <a:pt x="305880" y="690904"/>
                  <a:pt x="299187" y="697597"/>
                </a:cubicBezTo>
                <a:cubicBezTo>
                  <a:pt x="280878" y="715906"/>
                  <a:pt x="264615" y="717353"/>
                  <a:pt x="242037" y="722997"/>
                </a:cubicBezTo>
                <a:cubicBezTo>
                  <a:pt x="208170" y="718764"/>
                  <a:pt x="172983" y="720575"/>
                  <a:pt x="140437" y="710297"/>
                </a:cubicBezTo>
                <a:cubicBezTo>
                  <a:pt x="130345" y="707110"/>
                  <a:pt x="122103" y="695456"/>
                  <a:pt x="121387" y="684897"/>
                </a:cubicBezTo>
                <a:cubicBezTo>
                  <a:pt x="93285" y="270387"/>
                  <a:pt x="160389" y="449028"/>
                  <a:pt x="102337" y="303897"/>
                </a:cubicBezTo>
                <a:cubicBezTo>
                  <a:pt x="108818" y="70566"/>
                  <a:pt x="80112" y="73180"/>
                  <a:pt x="108687" y="3084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DA3184-34BC-43D9-8F22-295360DEDF51}"/>
              </a:ext>
            </a:extLst>
          </p:cNvPr>
          <p:cNvSpPr/>
          <p:nvPr/>
        </p:nvSpPr>
        <p:spPr>
          <a:xfrm>
            <a:off x="-99162" y="3410853"/>
            <a:ext cx="6191989" cy="2088259"/>
          </a:xfrm>
          <a:custGeom>
            <a:avLst/>
            <a:gdLst>
              <a:gd name="connsiteX0" fmla="*/ 108687 w 6191989"/>
              <a:gd name="connsiteY0" fmla="*/ 30847 h 2088259"/>
              <a:gd name="connsiteX1" fmla="*/ 273787 w 6191989"/>
              <a:gd name="connsiteY1" fmla="*/ 49897 h 2088259"/>
              <a:gd name="connsiteX2" fmla="*/ 305537 w 6191989"/>
              <a:gd name="connsiteY2" fmla="*/ 56247 h 2088259"/>
              <a:gd name="connsiteX3" fmla="*/ 375387 w 6191989"/>
              <a:gd name="connsiteY3" fmla="*/ 62597 h 2088259"/>
              <a:gd name="connsiteX4" fmla="*/ 4039337 w 6191989"/>
              <a:gd name="connsiteY4" fmla="*/ 68947 h 2088259"/>
              <a:gd name="connsiteX5" fmla="*/ 5290287 w 6191989"/>
              <a:gd name="connsiteY5" fmla="*/ 75297 h 2088259"/>
              <a:gd name="connsiteX6" fmla="*/ 5322037 w 6191989"/>
              <a:gd name="connsiteY6" fmla="*/ 81647 h 2088259"/>
              <a:gd name="connsiteX7" fmla="*/ 5817337 w 6191989"/>
              <a:gd name="connsiteY7" fmla="*/ 75297 h 2088259"/>
              <a:gd name="connsiteX8" fmla="*/ 5925287 w 6191989"/>
              <a:gd name="connsiteY8" fmla="*/ 62597 h 2088259"/>
              <a:gd name="connsiteX9" fmla="*/ 6045937 w 6191989"/>
              <a:gd name="connsiteY9" fmla="*/ 43547 h 2088259"/>
              <a:gd name="connsiteX10" fmla="*/ 6191987 w 6191989"/>
              <a:gd name="connsiteY10" fmla="*/ 49897 h 2088259"/>
              <a:gd name="connsiteX11" fmla="*/ 6172937 w 6191989"/>
              <a:gd name="connsiteY11" fmla="*/ 278497 h 2088259"/>
              <a:gd name="connsiteX12" fmla="*/ 6166587 w 6191989"/>
              <a:gd name="connsiteY12" fmla="*/ 310247 h 2088259"/>
              <a:gd name="connsiteX13" fmla="*/ 6160237 w 6191989"/>
              <a:gd name="connsiteY13" fmla="*/ 449947 h 2088259"/>
              <a:gd name="connsiteX14" fmla="*/ 6147537 w 6191989"/>
              <a:gd name="connsiteY14" fmla="*/ 475347 h 2088259"/>
              <a:gd name="connsiteX15" fmla="*/ 6122137 w 6191989"/>
              <a:gd name="connsiteY15" fmla="*/ 583297 h 2088259"/>
              <a:gd name="connsiteX16" fmla="*/ 6109437 w 6191989"/>
              <a:gd name="connsiteY16" fmla="*/ 627747 h 2088259"/>
              <a:gd name="connsiteX17" fmla="*/ 6103087 w 6191989"/>
              <a:gd name="connsiteY17" fmla="*/ 659497 h 2088259"/>
              <a:gd name="connsiteX18" fmla="*/ 6096737 w 6191989"/>
              <a:gd name="connsiteY18" fmla="*/ 710297 h 2088259"/>
              <a:gd name="connsiteX19" fmla="*/ 6077687 w 6191989"/>
              <a:gd name="connsiteY19" fmla="*/ 754747 h 2088259"/>
              <a:gd name="connsiteX20" fmla="*/ 6071337 w 6191989"/>
              <a:gd name="connsiteY20" fmla="*/ 805547 h 2088259"/>
              <a:gd name="connsiteX21" fmla="*/ 6058637 w 6191989"/>
              <a:gd name="connsiteY21" fmla="*/ 824597 h 2088259"/>
              <a:gd name="connsiteX22" fmla="*/ 6033237 w 6191989"/>
              <a:gd name="connsiteY22" fmla="*/ 938897 h 2088259"/>
              <a:gd name="connsiteX23" fmla="*/ 6045937 w 6191989"/>
              <a:gd name="connsiteY23" fmla="*/ 1243697 h 2088259"/>
              <a:gd name="connsiteX24" fmla="*/ 6058637 w 6191989"/>
              <a:gd name="connsiteY24" fmla="*/ 1288147 h 2088259"/>
              <a:gd name="connsiteX25" fmla="*/ 6064987 w 6191989"/>
              <a:gd name="connsiteY25" fmla="*/ 1338947 h 2088259"/>
              <a:gd name="connsiteX26" fmla="*/ 6071337 w 6191989"/>
              <a:gd name="connsiteY26" fmla="*/ 1364347 h 2088259"/>
              <a:gd name="connsiteX27" fmla="*/ 6084037 w 6191989"/>
              <a:gd name="connsiteY27" fmla="*/ 1421497 h 2088259"/>
              <a:gd name="connsiteX28" fmla="*/ 6090387 w 6191989"/>
              <a:gd name="connsiteY28" fmla="*/ 1472297 h 2088259"/>
              <a:gd name="connsiteX29" fmla="*/ 6103087 w 6191989"/>
              <a:gd name="connsiteY29" fmla="*/ 1510397 h 2088259"/>
              <a:gd name="connsiteX30" fmla="*/ 6109437 w 6191989"/>
              <a:gd name="connsiteY30" fmla="*/ 1542147 h 2088259"/>
              <a:gd name="connsiteX31" fmla="*/ 6115787 w 6191989"/>
              <a:gd name="connsiteY31" fmla="*/ 1561197 h 2088259"/>
              <a:gd name="connsiteX32" fmla="*/ 6134837 w 6191989"/>
              <a:gd name="connsiteY32" fmla="*/ 1669147 h 2088259"/>
              <a:gd name="connsiteX33" fmla="*/ 6141187 w 6191989"/>
              <a:gd name="connsiteY33" fmla="*/ 1738997 h 2088259"/>
              <a:gd name="connsiteX34" fmla="*/ 6153887 w 6191989"/>
              <a:gd name="connsiteY34" fmla="*/ 1758047 h 2088259"/>
              <a:gd name="connsiteX35" fmla="*/ 6166587 w 6191989"/>
              <a:gd name="connsiteY35" fmla="*/ 1821547 h 2088259"/>
              <a:gd name="connsiteX36" fmla="*/ 6179287 w 6191989"/>
              <a:gd name="connsiteY36" fmla="*/ 1878697 h 2088259"/>
              <a:gd name="connsiteX37" fmla="*/ 6172937 w 6191989"/>
              <a:gd name="connsiteY37" fmla="*/ 1999347 h 2088259"/>
              <a:gd name="connsiteX38" fmla="*/ 6160237 w 6191989"/>
              <a:gd name="connsiteY38" fmla="*/ 2018397 h 2088259"/>
              <a:gd name="connsiteX39" fmla="*/ 6153887 w 6191989"/>
              <a:gd name="connsiteY39" fmla="*/ 2037447 h 2088259"/>
              <a:gd name="connsiteX40" fmla="*/ 6122137 w 6191989"/>
              <a:gd name="connsiteY40" fmla="*/ 2056497 h 2088259"/>
              <a:gd name="connsiteX41" fmla="*/ 6103087 w 6191989"/>
              <a:gd name="connsiteY41" fmla="*/ 2069197 h 2088259"/>
              <a:gd name="connsiteX42" fmla="*/ 6064987 w 6191989"/>
              <a:gd name="connsiteY42" fmla="*/ 2075547 h 2088259"/>
              <a:gd name="connsiteX43" fmla="*/ 6039587 w 6191989"/>
              <a:gd name="connsiteY43" fmla="*/ 2088247 h 2088259"/>
              <a:gd name="connsiteX44" fmla="*/ 5893537 w 6191989"/>
              <a:gd name="connsiteY44" fmla="*/ 2056497 h 2088259"/>
              <a:gd name="connsiteX45" fmla="*/ 5874487 w 6191989"/>
              <a:gd name="connsiteY45" fmla="*/ 2031097 h 2088259"/>
              <a:gd name="connsiteX46" fmla="*/ 5855437 w 6191989"/>
              <a:gd name="connsiteY46" fmla="*/ 1992997 h 2088259"/>
              <a:gd name="connsiteX47" fmla="*/ 5868137 w 6191989"/>
              <a:gd name="connsiteY47" fmla="*/ 1865997 h 2088259"/>
              <a:gd name="connsiteX48" fmla="*/ 5874487 w 6191989"/>
              <a:gd name="connsiteY48" fmla="*/ 1846947 h 2088259"/>
              <a:gd name="connsiteX49" fmla="*/ 5887187 w 6191989"/>
              <a:gd name="connsiteY49" fmla="*/ 1783447 h 2088259"/>
              <a:gd name="connsiteX50" fmla="*/ 5893537 w 6191989"/>
              <a:gd name="connsiteY50" fmla="*/ 1669147 h 2088259"/>
              <a:gd name="connsiteX51" fmla="*/ 5906237 w 6191989"/>
              <a:gd name="connsiteY51" fmla="*/ 1605647 h 2088259"/>
              <a:gd name="connsiteX52" fmla="*/ 5912587 w 6191989"/>
              <a:gd name="connsiteY52" fmla="*/ 1573897 h 2088259"/>
              <a:gd name="connsiteX53" fmla="*/ 5931637 w 6191989"/>
              <a:gd name="connsiteY53" fmla="*/ 1504047 h 2088259"/>
              <a:gd name="connsiteX54" fmla="*/ 5937987 w 6191989"/>
              <a:gd name="connsiteY54" fmla="*/ 1440547 h 2088259"/>
              <a:gd name="connsiteX55" fmla="*/ 5950687 w 6191989"/>
              <a:gd name="connsiteY55" fmla="*/ 1402447 h 2088259"/>
              <a:gd name="connsiteX56" fmla="*/ 5969737 w 6191989"/>
              <a:gd name="connsiteY56" fmla="*/ 1326247 h 2088259"/>
              <a:gd name="connsiteX57" fmla="*/ 5976087 w 6191989"/>
              <a:gd name="connsiteY57" fmla="*/ 1224647 h 2088259"/>
              <a:gd name="connsiteX58" fmla="*/ 5982437 w 6191989"/>
              <a:gd name="connsiteY58" fmla="*/ 1192897 h 2088259"/>
              <a:gd name="connsiteX59" fmla="*/ 5988787 w 6191989"/>
              <a:gd name="connsiteY59" fmla="*/ 1148447 h 2088259"/>
              <a:gd name="connsiteX60" fmla="*/ 5976087 w 6191989"/>
              <a:gd name="connsiteY60" fmla="*/ 1053197 h 2088259"/>
              <a:gd name="connsiteX61" fmla="*/ 5969737 w 6191989"/>
              <a:gd name="connsiteY61" fmla="*/ 1027797 h 2088259"/>
              <a:gd name="connsiteX62" fmla="*/ 5963387 w 6191989"/>
              <a:gd name="connsiteY62" fmla="*/ 983347 h 2088259"/>
              <a:gd name="connsiteX63" fmla="*/ 5957037 w 6191989"/>
              <a:gd name="connsiteY63" fmla="*/ 951597 h 2088259"/>
              <a:gd name="connsiteX64" fmla="*/ 5944337 w 6191989"/>
              <a:gd name="connsiteY64" fmla="*/ 862697 h 2088259"/>
              <a:gd name="connsiteX65" fmla="*/ 5937987 w 6191989"/>
              <a:gd name="connsiteY65" fmla="*/ 805547 h 2088259"/>
              <a:gd name="connsiteX66" fmla="*/ 5931637 w 6191989"/>
              <a:gd name="connsiteY66" fmla="*/ 722997 h 2088259"/>
              <a:gd name="connsiteX67" fmla="*/ 5918937 w 6191989"/>
              <a:gd name="connsiteY67" fmla="*/ 672197 h 2088259"/>
              <a:gd name="connsiteX68" fmla="*/ 5912587 w 6191989"/>
              <a:gd name="connsiteY68" fmla="*/ 646797 h 2088259"/>
              <a:gd name="connsiteX69" fmla="*/ 5899887 w 6191989"/>
              <a:gd name="connsiteY69" fmla="*/ 621397 h 2088259"/>
              <a:gd name="connsiteX70" fmla="*/ 5874487 w 6191989"/>
              <a:gd name="connsiteY70" fmla="*/ 494397 h 2088259"/>
              <a:gd name="connsiteX71" fmla="*/ 5842737 w 6191989"/>
              <a:gd name="connsiteY71" fmla="*/ 405497 h 2088259"/>
              <a:gd name="connsiteX72" fmla="*/ 5785587 w 6191989"/>
              <a:gd name="connsiteY72" fmla="*/ 361047 h 2088259"/>
              <a:gd name="connsiteX73" fmla="*/ 5760187 w 6191989"/>
              <a:gd name="connsiteY73" fmla="*/ 322947 h 2088259"/>
              <a:gd name="connsiteX74" fmla="*/ 5747487 w 6191989"/>
              <a:gd name="connsiteY74" fmla="*/ 284847 h 2088259"/>
              <a:gd name="connsiteX75" fmla="*/ 5734787 w 6191989"/>
              <a:gd name="connsiteY75" fmla="*/ 259447 h 2088259"/>
              <a:gd name="connsiteX76" fmla="*/ 5715737 w 6191989"/>
              <a:gd name="connsiteY76" fmla="*/ 145147 h 2088259"/>
              <a:gd name="connsiteX77" fmla="*/ 5709387 w 6191989"/>
              <a:gd name="connsiteY77" fmla="*/ 170547 h 2088259"/>
              <a:gd name="connsiteX78" fmla="*/ 5703037 w 6191989"/>
              <a:gd name="connsiteY78" fmla="*/ 189597 h 2088259"/>
              <a:gd name="connsiteX79" fmla="*/ 5696687 w 6191989"/>
              <a:gd name="connsiteY79" fmla="*/ 227697 h 2088259"/>
              <a:gd name="connsiteX80" fmla="*/ 5658587 w 6191989"/>
              <a:gd name="connsiteY80" fmla="*/ 297547 h 2088259"/>
              <a:gd name="connsiteX81" fmla="*/ 5652237 w 6191989"/>
              <a:gd name="connsiteY81" fmla="*/ 322947 h 2088259"/>
              <a:gd name="connsiteX82" fmla="*/ 5645887 w 6191989"/>
              <a:gd name="connsiteY82" fmla="*/ 354697 h 2088259"/>
              <a:gd name="connsiteX83" fmla="*/ 5576037 w 6191989"/>
              <a:gd name="connsiteY83" fmla="*/ 386447 h 2088259"/>
              <a:gd name="connsiteX84" fmla="*/ 5550637 w 6191989"/>
              <a:gd name="connsiteY84" fmla="*/ 392797 h 2088259"/>
              <a:gd name="connsiteX85" fmla="*/ 5360137 w 6191989"/>
              <a:gd name="connsiteY85" fmla="*/ 380097 h 2088259"/>
              <a:gd name="connsiteX86" fmla="*/ 5334737 w 6191989"/>
              <a:gd name="connsiteY86" fmla="*/ 373747 h 2088259"/>
              <a:gd name="connsiteX87" fmla="*/ 5302987 w 6191989"/>
              <a:gd name="connsiteY87" fmla="*/ 367397 h 2088259"/>
              <a:gd name="connsiteX88" fmla="*/ 5137887 w 6191989"/>
              <a:gd name="connsiteY88" fmla="*/ 373747 h 2088259"/>
              <a:gd name="connsiteX89" fmla="*/ 5112487 w 6191989"/>
              <a:gd name="connsiteY89" fmla="*/ 380097 h 2088259"/>
              <a:gd name="connsiteX90" fmla="*/ 4902937 w 6191989"/>
              <a:gd name="connsiteY90" fmla="*/ 361047 h 2088259"/>
              <a:gd name="connsiteX91" fmla="*/ 4877537 w 6191989"/>
              <a:gd name="connsiteY91" fmla="*/ 341997 h 2088259"/>
              <a:gd name="connsiteX92" fmla="*/ 4839437 w 6191989"/>
              <a:gd name="connsiteY92" fmla="*/ 272147 h 2088259"/>
              <a:gd name="connsiteX93" fmla="*/ 4788637 w 6191989"/>
              <a:gd name="connsiteY93" fmla="*/ 227697 h 2088259"/>
              <a:gd name="connsiteX94" fmla="*/ 4763237 w 6191989"/>
              <a:gd name="connsiteY94" fmla="*/ 221347 h 2088259"/>
              <a:gd name="connsiteX95" fmla="*/ 4667987 w 6191989"/>
              <a:gd name="connsiteY95" fmla="*/ 202297 h 2088259"/>
              <a:gd name="connsiteX96" fmla="*/ 4509237 w 6191989"/>
              <a:gd name="connsiteY96" fmla="*/ 208647 h 2088259"/>
              <a:gd name="connsiteX97" fmla="*/ 4439387 w 6191989"/>
              <a:gd name="connsiteY97" fmla="*/ 253097 h 2088259"/>
              <a:gd name="connsiteX98" fmla="*/ 4388587 w 6191989"/>
              <a:gd name="connsiteY98" fmla="*/ 291197 h 2088259"/>
              <a:gd name="connsiteX99" fmla="*/ 4350487 w 6191989"/>
              <a:gd name="connsiteY99" fmla="*/ 322947 h 2088259"/>
              <a:gd name="connsiteX100" fmla="*/ 4331437 w 6191989"/>
              <a:gd name="connsiteY100" fmla="*/ 348347 h 2088259"/>
              <a:gd name="connsiteX101" fmla="*/ 4312387 w 6191989"/>
              <a:gd name="connsiteY101" fmla="*/ 367397 h 2088259"/>
              <a:gd name="connsiteX102" fmla="*/ 4306037 w 6191989"/>
              <a:gd name="connsiteY102" fmla="*/ 405497 h 2088259"/>
              <a:gd name="connsiteX103" fmla="*/ 4280637 w 6191989"/>
              <a:gd name="connsiteY103" fmla="*/ 722997 h 2088259"/>
              <a:gd name="connsiteX104" fmla="*/ 4153637 w 6191989"/>
              <a:gd name="connsiteY104" fmla="*/ 703947 h 2088259"/>
              <a:gd name="connsiteX105" fmla="*/ 4134587 w 6191989"/>
              <a:gd name="connsiteY105" fmla="*/ 691247 h 2088259"/>
              <a:gd name="connsiteX106" fmla="*/ 4128237 w 6191989"/>
              <a:gd name="connsiteY106" fmla="*/ 672197 h 2088259"/>
              <a:gd name="connsiteX107" fmla="*/ 4109187 w 6191989"/>
              <a:gd name="connsiteY107" fmla="*/ 640447 h 2088259"/>
              <a:gd name="connsiteX108" fmla="*/ 4121887 w 6191989"/>
              <a:gd name="connsiteY108" fmla="*/ 500747 h 2088259"/>
              <a:gd name="connsiteX109" fmla="*/ 4128237 w 6191989"/>
              <a:gd name="connsiteY109" fmla="*/ 462647 h 2088259"/>
              <a:gd name="connsiteX110" fmla="*/ 4140937 w 6191989"/>
              <a:gd name="connsiteY110" fmla="*/ 443597 h 2088259"/>
              <a:gd name="connsiteX111" fmla="*/ 4147287 w 6191989"/>
              <a:gd name="connsiteY111" fmla="*/ 411847 h 2088259"/>
              <a:gd name="connsiteX112" fmla="*/ 4153637 w 6191989"/>
              <a:gd name="connsiteY112" fmla="*/ 386447 h 2088259"/>
              <a:gd name="connsiteX113" fmla="*/ 4147287 w 6191989"/>
              <a:gd name="connsiteY113" fmla="*/ 348347 h 2088259"/>
              <a:gd name="connsiteX114" fmla="*/ 4102837 w 6191989"/>
              <a:gd name="connsiteY114" fmla="*/ 297547 h 2088259"/>
              <a:gd name="connsiteX115" fmla="*/ 3842487 w 6191989"/>
              <a:gd name="connsiteY115" fmla="*/ 240397 h 2088259"/>
              <a:gd name="connsiteX116" fmla="*/ 3423387 w 6191989"/>
              <a:gd name="connsiteY116" fmla="*/ 234047 h 2088259"/>
              <a:gd name="connsiteX117" fmla="*/ 3340837 w 6191989"/>
              <a:gd name="connsiteY117" fmla="*/ 208647 h 2088259"/>
              <a:gd name="connsiteX118" fmla="*/ 3315437 w 6191989"/>
              <a:gd name="connsiteY118" fmla="*/ 195947 h 2088259"/>
              <a:gd name="connsiteX119" fmla="*/ 3245587 w 6191989"/>
              <a:gd name="connsiteY119" fmla="*/ 183247 h 2088259"/>
              <a:gd name="connsiteX120" fmla="*/ 3163037 w 6191989"/>
              <a:gd name="connsiteY120" fmla="*/ 157847 h 2088259"/>
              <a:gd name="connsiteX121" fmla="*/ 3131287 w 6191989"/>
              <a:gd name="connsiteY121" fmla="*/ 145147 h 2088259"/>
              <a:gd name="connsiteX122" fmla="*/ 3067787 w 6191989"/>
              <a:gd name="connsiteY122" fmla="*/ 132447 h 2088259"/>
              <a:gd name="connsiteX123" fmla="*/ 3004287 w 6191989"/>
              <a:gd name="connsiteY123" fmla="*/ 119747 h 2088259"/>
              <a:gd name="connsiteX124" fmla="*/ 2915387 w 6191989"/>
              <a:gd name="connsiteY124" fmla="*/ 87997 h 2088259"/>
              <a:gd name="connsiteX125" fmla="*/ 2769337 w 6191989"/>
              <a:gd name="connsiteY125" fmla="*/ 107047 h 2088259"/>
              <a:gd name="connsiteX126" fmla="*/ 2718537 w 6191989"/>
              <a:gd name="connsiteY126" fmla="*/ 119747 h 2088259"/>
              <a:gd name="connsiteX127" fmla="*/ 2667737 w 6191989"/>
              <a:gd name="connsiteY127" fmla="*/ 164197 h 2088259"/>
              <a:gd name="connsiteX128" fmla="*/ 2642337 w 6191989"/>
              <a:gd name="connsiteY128" fmla="*/ 183247 h 2088259"/>
              <a:gd name="connsiteX129" fmla="*/ 2623287 w 6191989"/>
              <a:gd name="connsiteY129" fmla="*/ 202297 h 2088259"/>
              <a:gd name="connsiteX130" fmla="*/ 2604237 w 6191989"/>
              <a:gd name="connsiteY130" fmla="*/ 208647 h 2088259"/>
              <a:gd name="connsiteX131" fmla="*/ 2553437 w 6191989"/>
              <a:gd name="connsiteY131" fmla="*/ 240397 h 2088259"/>
              <a:gd name="connsiteX132" fmla="*/ 2515337 w 6191989"/>
              <a:gd name="connsiteY132" fmla="*/ 253097 h 2088259"/>
              <a:gd name="connsiteX133" fmla="*/ 2477237 w 6191989"/>
              <a:gd name="connsiteY133" fmla="*/ 272147 h 2088259"/>
              <a:gd name="connsiteX134" fmla="*/ 1962887 w 6191989"/>
              <a:gd name="connsiteY134" fmla="*/ 253097 h 2088259"/>
              <a:gd name="connsiteX135" fmla="*/ 1899387 w 6191989"/>
              <a:gd name="connsiteY135" fmla="*/ 202297 h 2088259"/>
              <a:gd name="connsiteX136" fmla="*/ 1816837 w 6191989"/>
              <a:gd name="connsiteY136" fmla="*/ 151497 h 2088259"/>
              <a:gd name="connsiteX137" fmla="*/ 1785087 w 6191989"/>
              <a:gd name="connsiteY137" fmla="*/ 138797 h 2088259"/>
              <a:gd name="connsiteX138" fmla="*/ 1639037 w 6191989"/>
              <a:gd name="connsiteY138" fmla="*/ 107047 h 2088259"/>
              <a:gd name="connsiteX139" fmla="*/ 1518387 w 6191989"/>
              <a:gd name="connsiteY139" fmla="*/ 113397 h 2088259"/>
              <a:gd name="connsiteX140" fmla="*/ 1486637 w 6191989"/>
              <a:gd name="connsiteY140" fmla="*/ 119747 h 2088259"/>
              <a:gd name="connsiteX141" fmla="*/ 1385037 w 6191989"/>
              <a:gd name="connsiteY141" fmla="*/ 195947 h 2088259"/>
              <a:gd name="connsiteX142" fmla="*/ 1359637 w 6191989"/>
              <a:gd name="connsiteY142" fmla="*/ 221347 h 2088259"/>
              <a:gd name="connsiteX143" fmla="*/ 1340587 w 6191989"/>
              <a:gd name="connsiteY143" fmla="*/ 240397 h 2088259"/>
              <a:gd name="connsiteX144" fmla="*/ 1321537 w 6191989"/>
              <a:gd name="connsiteY144" fmla="*/ 265797 h 2088259"/>
              <a:gd name="connsiteX145" fmla="*/ 1308837 w 6191989"/>
              <a:gd name="connsiteY145" fmla="*/ 303897 h 2088259"/>
              <a:gd name="connsiteX146" fmla="*/ 1296137 w 6191989"/>
              <a:gd name="connsiteY146" fmla="*/ 322947 h 2088259"/>
              <a:gd name="connsiteX147" fmla="*/ 1277087 w 6191989"/>
              <a:gd name="connsiteY147" fmla="*/ 354697 h 2088259"/>
              <a:gd name="connsiteX148" fmla="*/ 1270737 w 6191989"/>
              <a:gd name="connsiteY148" fmla="*/ 373747 h 2088259"/>
              <a:gd name="connsiteX149" fmla="*/ 1258037 w 6191989"/>
              <a:gd name="connsiteY149" fmla="*/ 430897 h 2088259"/>
              <a:gd name="connsiteX150" fmla="*/ 1238987 w 6191989"/>
              <a:gd name="connsiteY150" fmla="*/ 481697 h 2088259"/>
              <a:gd name="connsiteX151" fmla="*/ 1232637 w 6191989"/>
              <a:gd name="connsiteY151" fmla="*/ 507097 h 2088259"/>
              <a:gd name="connsiteX152" fmla="*/ 1188187 w 6191989"/>
              <a:gd name="connsiteY152" fmla="*/ 557897 h 2088259"/>
              <a:gd name="connsiteX153" fmla="*/ 1175487 w 6191989"/>
              <a:gd name="connsiteY153" fmla="*/ 576947 h 2088259"/>
              <a:gd name="connsiteX154" fmla="*/ 1137387 w 6191989"/>
              <a:gd name="connsiteY154" fmla="*/ 589647 h 2088259"/>
              <a:gd name="connsiteX155" fmla="*/ 1054837 w 6191989"/>
              <a:gd name="connsiteY155" fmla="*/ 576947 h 2088259"/>
              <a:gd name="connsiteX156" fmla="*/ 1048487 w 6191989"/>
              <a:gd name="connsiteY156" fmla="*/ 557897 h 2088259"/>
              <a:gd name="connsiteX157" fmla="*/ 1054837 w 6191989"/>
              <a:gd name="connsiteY157" fmla="*/ 468997 h 2088259"/>
              <a:gd name="connsiteX158" fmla="*/ 1067537 w 6191989"/>
              <a:gd name="connsiteY158" fmla="*/ 443597 h 2088259"/>
              <a:gd name="connsiteX159" fmla="*/ 1105637 w 6191989"/>
              <a:gd name="connsiteY159" fmla="*/ 399147 h 2088259"/>
              <a:gd name="connsiteX160" fmla="*/ 1118337 w 6191989"/>
              <a:gd name="connsiteY160" fmla="*/ 380097 h 2088259"/>
              <a:gd name="connsiteX161" fmla="*/ 1137387 w 6191989"/>
              <a:gd name="connsiteY161" fmla="*/ 354697 h 2088259"/>
              <a:gd name="connsiteX162" fmla="*/ 1143737 w 6191989"/>
              <a:gd name="connsiteY162" fmla="*/ 316597 h 2088259"/>
              <a:gd name="connsiteX163" fmla="*/ 1131037 w 6191989"/>
              <a:gd name="connsiteY163" fmla="*/ 221347 h 2088259"/>
              <a:gd name="connsiteX164" fmla="*/ 1080237 w 6191989"/>
              <a:gd name="connsiteY164" fmla="*/ 164197 h 2088259"/>
              <a:gd name="connsiteX165" fmla="*/ 1054837 w 6191989"/>
              <a:gd name="connsiteY165" fmla="*/ 157847 h 2088259"/>
              <a:gd name="connsiteX166" fmla="*/ 946887 w 6191989"/>
              <a:gd name="connsiteY166" fmla="*/ 170547 h 2088259"/>
              <a:gd name="connsiteX167" fmla="*/ 889737 w 6191989"/>
              <a:gd name="connsiteY167" fmla="*/ 183247 h 2088259"/>
              <a:gd name="connsiteX168" fmla="*/ 813537 w 6191989"/>
              <a:gd name="connsiteY168" fmla="*/ 202297 h 2088259"/>
              <a:gd name="connsiteX169" fmla="*/ 794487 w 6191989"/>
              <a:gd name="connsiteY169" fmla="*/ 208647 h 2088259"/>
              <a:gd name="connsiteX170" fmla="*/ 743687 w 6191989"/>
              <a:gd name="connsiteY170" fmla="*/ 221347 h 2088259"/>
              <a:gd name="connsiteX171" fmla="*/ 673837 w 6191989"/>
              <a:gd name="connsiteY171" fmla="*/ 259447 h 2088259"/>
              <a:gd name="connsiteX172" fmla="*/ 591287 w 6191989"/>
              <a:gd name="connsiteY172" fmla="*/ 284847 h 2088259"/>
              <a:gd name="connsiteX173" fmla="*/ 527787 w 6191989"/>
              <a:gd name="connsiteY173" fmla="*/ 322947 h 2088259"/>
              <a:gd name="connsiteX174" fmla="*/ 502387 w 6191989"/>
              <a:gd name="connsiteY174" fmla="*/ 335647 h 2088259"/>
              <a:gd name="connsiteX175" fmla="*/ 470637 w 6191989"/>
              <a:gd name="connsiteY175" fmla="*/ 380097 h 2088259"/>
              <a:gd name="connsiteX176" fmla="*/ 457937 w 6191989"/>
              <a:gd name="connsiteY176" fmla="*/ 399147 h 2088259"/>
              <a:gd name="connsiteX177" fmla="*/ 432537 w 6191989"/>
              <a:gd name="connsiteY177" fmla="*/ 475347 h 2088259"/>
              <a:gd name="connsiteX178" fmla="*/ 413487 w 6191989"/>
              <a:gd name="connsiteY178" fmla="*/ 494397 h 2088259"/>
              <a:gd name="connsiteX179" fmla="*/ 407137 w 6191989"/>
              <a:gd name="connsiteY179" fmla="*/ 513447 h 2088259"/>
              <a:gd name="connsiteX180" fmla="*/ 362687 w 6191989"/>
              <a:gd name="connsiteY180" fmla="*/ 570597 h 2088259"/>
              <a:gd name="connsiteX181" fmla="*/ 337287 w 6191989"/>
              <a:gd name="connsiteY181" fmla="*/ 627747 h 2088259"/>
              <a:gd name="connsiteX182" fmla="*/ 330937 w 6191989"/>
              <a:gd name="connsiteY182" fmla="*/ 646797 h 2088259"/>
              <a:gd name="connsiteX183" fmla="*/ 311887 w 6191989"/>
              <a:gd name="connsiteY183" fmla="*/ 672197 h 2088259"/>
              <a:gd name="connsiteX184" fmla="*/ 299187 w 6191989"/>
              <a:gd name="connsiteY184" fmla="*/ 697597 h 2088259"/>
              <a:gd name="connsiteX185" fmla="*/ 242037 w 6191989"/>
              <a:gd name="connsiteY185" fmla="*/ 722997 h 2088259"/>
              <a:gd name="connsiteX186" fmla="*/ 140437 w 6191989"/>
              <a:gd name="connsiteY186" fmla="*/ 710297 h 2088259"/>
              <a:gd name="connsiteX187" fmla="*/ 121387 w 6191989"/>
              <a:gd name="connsiteY187" fmla="*/ 684897 h 2088259"/>
              <a:gd name="connsiteX188" fmla="*/ 102337 w 6191989"/>
              <a:gd name="connsiteY188" fmla="*/ 303897 h 2088259"/>
              <a:gd name="connsiteX189" fmla="*/ 108687 w 6191989"/>
              <a:gd name="connsiteY189" fmla="*/ 30847 h 208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6191989" h="2088259">
                <a:moveTo>
                  <a:pt x="108687" y="30847"/>
                </a:moveTo>
                <a:cubicBezTo>
                  <a:pt x="137262" y="-11486"/>
                  <a:pt x="-244210" y="-14853"/>
                  <a:pt x="273787" y="49897"/>
                </a:cubicBezTo>
                <a:cubicBezTo>
                  <a:pt x="284497" y="51236"/>
                  <a:pt x="294827" y="54908"/>
                  <a:pt x="305537" y="56247"/>
                </a:cubicBezTo>
                <a:cubicBezTo>
                  <a:pt x="328736" y="59147"/>
                  <a:pt x="352008" y="62517"/>
                  <a:pt x="375387" y="62597"/>
                </a:cubicBezTo>
                <a:lnTo>
                  <a:pt x="4039337" y="68947"/>
                </a:lnTo>
                <a:lnTo>
                  <a:pt x="5290287" y="75297"/>
                </a:lnTo>
                <a:cubicBezTo>
                  <a:pt x="5301079" y="75404"/>
                  <a:pt x="5311244" y="81647"/>
                  <a:pt x="5322037" y="81647"/>
                </a:cubicBezTo>
                <a:cubicBezTo>
                  <a:pt x="5487151" y="81647"/>
                  <a:pt x="5652237" y="77414"/>
                  <a:pt x="5817337" y="75297"/>
                </a:cubicBezTo>
                <a:cubicBezTo>
                  <a:pt x="5853320" y="71064"/>
                  <a:pt x="5889511" y="68321"/>
                  <a:pt x="5925287" y="62597"/>
                </a:cubicBezTo>
                <a:cubicBezTo>
                  <a:pt x="6094487" y="35525"/>
                  <a:pt x="5830494" y="63133"/>
                  <a:pt x="6045937" y="43547"/>
                </a:cubicBezTo>
                <a:cubicBezTo>
                  <a:pt x="6094620" y="45664"/>
                  <a:pt x="6162070" y="11432"/>
                  <a:pt x="6191987" y="49897"/>
                </a:cubicBezTo>
                <a:cubicBezTo>
                  <a:pt x="6192215" y="50190"/>
                  <a:pt x="6179168" y="231765"/>
                  <a:pt x="6172937" y="278497"/>
                </a:cubicBezTo>
                <a:cubicBezTo>
                  <a:pt x="6171511" y="289195"/>
                  <a:pt x="6168704" y="299664"/>
                  <a:pt x="6166587" y="310247"/>
                </a:cubicBezTo>
                <a:cubicBezTo>
                  <a:pt x="6164470" y="356814"/>
                  <a:pt x="6165580" y="403639"/>
                  <a:pt x="6160237" y="449947"/>
                </a:cubicBezTo>
                <a:cubicBezTo>
                  <a:pt x="6159152" y="459351"/>
                  <a:pt x="6150530" y="466367"/>
                  <a:pt x="6147537" y="475347"/>
                </a:cubicBezTo>
                <a:cubicBezTo>
                  <a:pt x="6112144" y="581527"/>
                  <a:pt x="6139366" y="508637"/>
                  <a:pt x="6122137" y="583297"/>
                </a:cubicBezTo>
                <a:cubicBezTo>
                  <a:pt x="6118672" y="598312"/>
                  <a:pt x="6113174" y="612798"/>
                  <a:pt x="6109437" y="627747"/>
                </a:cubicBezTo>
                <a:cubicBezTo>
                  <a:pt x="6106819" y="638218"/>
                  <a:pt x="6104728" y="648830"/>
                  <a:pt x="6103087" y="659497"/>
                </a:cubicBezTo>
                <a:cubicBezTo>
                  <a:pt x="6100492" y="676364"/>
                  <a:pt x="6101134" y="693808"/>
                  <a:pt x="6096737" y="710297"/>
                </a:cubicBezTo>
                <a:cubicBezTo>
                  <a:pt x="6092583" y="725873"/>
                  <a:pt x="6084037" y="739930"/>
                  <a:pt x="6077687" y="754747"/>
                </a:cubicBezTo>
                <a:cubicBezTo>
                  <a:pt x="6075570" y="771680"/>
                  <a:pt x="6075827" y="789083"/>
                  <a:pt x="6071337" y="805547"/>
                </a:cubicBezTo>
                <a:cubicBezTo>
                  <a:pt x="6069329" y="812910"/>
                  <a:pt x="6061204" y="817410"/>
                  <a:pt x="6058637" y="824597"/>
                </a:cubicBezTo>
                <a:cubicBezTo>
                  <a:pt x="6040392" y="875682"/>
                  <a:pt x="6040058" y="891149"/>
                  <a:pt x="6033237" y="938897"/>
                </a:cubicBezTo>
                <a:cubicBezTo>
                  <a:pt x="6034603" y="997623"/>
                  <a:pt x="6022353" y="1149361"/>
                  <a:pt x="6045937" y="1243697"/>
                </a:cubicBezTo>
                <a:cubicBezTo>
                  <a:pt x="6049674" y="1258646"/>
                  <a:pt x="6054404" y="1273330"/>
                  <a:pt x="6058637" y="1288147"/>
                </a:cubicBezTo>
                <a:cubicBezTo>
                  <a:pt x="6060754" y="1305080"/>
                  <a:pt x="6062182" y="1322114"/>
                  <a:pt x="6064987" y="1338947"/>
                </a:cubicBezTo>
                <a:cubicBezTo>
                  <a:pt x="6066422" y="1347555"/>
                  <a:pt x="6069375" y="1355843"/>
                  <a:pt x="6071337" y="1364347"/>
                </a:cubicBezTo>
                <a:cubicBezTo>
                  <a:pt x="6075725" y="1383362"/>
                  <a:pt x="6080646" y="1402279"/>
                  <a:pt x="6084037" y="1421497"/>
                </a:cubicBezTo>
                <a:cubicBezTo>
                  <a:pt x="6087003" y="1438302"/>
                  <a:pt x="6086811" y="1455611"/>
                  <a:pt x="6090387" y="1472297"/>
                </a:cubicBezTo>
                <a:cubicBezTo>
                  <a:pt x="6093192" y="1485387"/>
                  <a:pt x="6099565" y="1497482"/>
                  <a:pt x="6103087" y="1510397"/>
                </a:cubicBezTo>
                <a:cubicBezTo>
                  <a:pt x="6105927" y="1520810"/>
                  <a:pt x="6106819" y="1531676"/>
                  <a:pt x="6109437" y="1542147"/>
                </a:cubicBezTo>
                <a:cubicBezTo>
                  <a:pt x="6111060" y="1548641"/>
                  <a:pt x="6114474" y="1554633"/>
                  <a:pt x="6115787" y="1561197"/>
                </a:cubicBezTo>
                <a:cubicBezTo>
                  <a:pt x="6122953" y="1597027"/>
                  <a:pt x="6131529" y="1632758"/>
                  <a:pt x="6134837" y="1669147"/>
                </a:cubicBezTo>
                <a:cubicBezTo>
                  <a:pt x="6136954" y="1692430"/>
                  <a:pt x="6136288" y="1716137"/>
                  <a:pt x="6141187" y="1738997"/>
                </a:cubicBezTo>
                <a:cubicBezTo>
                  <a:pt x="6142786" y="1746459"/>
                  <a:pt x="6149654" y="1751697"/>
                  <a:pt x="6153887" y="1758047"/>
                </a:cubicBezTo>
                <a:cubicBezTo>
                  <a:pt x="6158120" y="1779214"/>
                  <a:pt x="6162140" y="1800424"/>
                  <a:pt x="6166587" y="1821547"/>
                </a:cubicBezTo>
                <a:cubicBezTo>
                  <a:pt x="6170607" y="1840643"/>
                  <a:pt x="6179287" y="1878697"/>
                  <a:pt x="6179287" y="1878697"/>
                </a:cubicBezTo>
                <a:cubicBezTo>
                  <a:pt x="6177170" y="1918914"/>
                  <a:pt x="6178378" y="1959444"/>
                  <a:pt x="6172937" y="1999347"/>
                </a:cubicBezTo>
                <a:cubicBezTo>
                  <a:pt x="6171906" y="2006909"/>
                  <a:pt x="6163650" y="2011571"/>
                  <a:pt x="6160237" y="2018397"/>
                </a:cubicBezTo>
                <a:cubicBezTo>
                  <a:pt x="6157244" y="2024384"/>
                  <a:pt x="6158620" y="2032714"/>
                  <a:pt x="6153887" y="2037447"/>
                </a:cubicBezTo>
                <a:cubicBezTo>
                  <a:pt x="6145160" y="2046174"/>
                  <a:pt x="6132603" y="2049956"/>
                  <a:pt x="6122137" y="2056497"/>
                </a:cubicBezTo>
                <a:cubicBezTo>
                  <a:pt x="6115665" y="2060542"/>
                  <a:pt x="6110327" y="2066784"/>
                  <a:pt x="6103087" y="2069197"/>
                </a:cubicBezTo>
                <a:cubicBezTo>
                  <a:pt x="6090873" y="2073268"/>
                  <a:pt x="6077687" y="2073430"/>
                  <a:pt x="6064987" y="2075547"/>
                </a:cubicBezTo>
                <a:cubicBezTo>
                  <a:pt x="6056520" y="2079780"/>
                  <a:pt x="6049045" y="2088641"/>
                  <a:pt x="6039587" y="2088247"/>
                </a:cubicBezTo>
                <a:cubicBezTo>
                  <a:pt x="6026904" y="2087719"/>
                  <a:pt x="5926478" y="2089438"/>
                  <a:pt x="5893537" y="2056497"/>
                </a:cubicBezTo>
                <a:cubicBezTo>
                  <a:pt x="5886053" y="2049013"/>
                  <a:pt x="5879932" y="2040172"/>
                  <a:pt x="5874487" y="2031097"/>
                </a:cubicBezTo>
                <a:cubicBezTo>
                  <a:pt x="5867182" y="2018921"/>
                  <a:pt x="5861787" y="2005697"/>
                  <a:pt x="5855437" y="1992997"/>
                </a:cubicBezTo>
                <a:cubicBezTo>
                  <a:pt x="5859670" y="1950664"/>
                  <a:pt x="5862634" y="1908184"/>
                  <a:pt x="5868137" y="1865997"/>
                </a:cubicBezTo>
                <a:cubicBezTo>
                  <a:pt x="5869003" y="1859360"/>
                  <a:pt x="5872648" y="1853383"/>
                  <a:pt x="5874487" y="1846947"/>
                </a:cubicBezTo>
                <a:cubicBezTo>
                  <a:pt x="5882065" y="1820423"/>
                  <a:pt x="5882197" y="1813386"/>
                  <a:pt x="5887187" y="1783447"/>
                </a:cubicBezTo>
                <a:cubicBezTo>
                  <a:pt x="5889304" y="1745347"/>
                  <a:pt x="5890494" y="1707184"/>
                  <a:pt x="5893537" y="1669147"/>
                </a:cubicBezTo>
                <a:cubicBezTo>
                  <a:pt x="5899028" y="1600511"/>
                  <a:pt x="5895962" y="1646749"/>
                  <a:pt x="5906237" y="1605647"/>
                </a:cubicBezTo>
                <a:cubicBezTo>
                  <a:pt x="5908855" y="1595176"/>
                  <a:pt x="5910160" y="1584414"/>
                  <a:pt x="5912587" y="1573897"/>
                </a:cubicBezTo>
                <a:cubicBezTo>
                  <a:pt x="5923330" y="1527346"/>
                  <a:pt x="5921141" y="1535536"/>
                  <a:pt x="5931637" y="1504047"/>
                </a:cubicBezTo>
                <a:cubicBezTo>
                  <a:pt x="5933754" y="1482880"/>
                  <a:pt x="5934067" y="1461455"/>
                  <a:pt x="5937987" y="1440547"/>
                </a:cubicBezTo>
                <a:cubicBezTo>
                  <a:pt x="5940454" y="1427389"/>
                  <a:pt x="5948486" y="1415652"/>
                  <a:pt x="5950687" y="1402447"/>
                </a:cubicBezTo>
                <a:cubicBezTo>
                  <a:pt x="5959238" y="1351142"/>
                  <a:pt x="5952966" y="1376561"/>
                  <a:pt x="5969737" y="1326247"/>
                </a:cubicBezTo>
                <a:cubicBezTo>
                  <a:pt x="5971854" y="1292380"/>
                  <a:pt x="5972870" y="1258427"/>
                  <a:pt x="5976087" y="1224647"/>
                </a:cubicBezTo>
                <a:cubicBezTo>
                  <a:pt x="5977110" y="1213903"/>
                  <a:pt x="5980663" y="1203543"/>
                  <a:pt x="5982437" y="1192897"/>
                </a:cubicBezTo>
                <a:cubicBezTo>
                  <a:pt x="5984898" y="1178134"/>
                  <a:pt x="5986670" y="1163264"/>
                  <a:pt x="5988787" y="1148447"/>
                </a:cubicBezTo>
                <a:cubicBezTo>
                  <a:pt x="5984554" y="1116697"/>
                  <a:pt x="5981083" y="1084836"/>
                  <a:pt x="5976087" y="1053197"/>
                </a:cubicBezTo>
                <a:cubicBezTo>
                  <a:pt x="5974726" y="1044577"/>
                  <a:pt x="5971298" y="1036383"/>
                  <a:pt x="5969737" y="1027797"/>
                </a:cubicBezTo>
                <a:cubicBezTo>
                  <a:pt x="5967060" y="1013071"/>
                  <a:pt x="5965848" y="998110"/>
                  <a:pt x="5963387" y="983347"/>
                </a:cubicBezTo>
                <a:cubicBezTo>
                  <a:pt x="5961613" y="972701"/>
                  <a:pt x="5958968" y="962216"/>
                  <a:pt x="5957037" y="951597"/>
                </a:cubicBezTo>
                <a:cubicBezTo>
                  <a:pt x="5950407" y="915130"/>
                  <a:pt x="5948937" y="901797"/>
                  <a:pt x="5944337" y="862697"/>
                </a:cubicBezTo>
                <a:cubicBezTo>
                  <a:pt x="5942097" y="843661"/>
                  <a:pt x="5939722" y="824636"/>
                  <a:pt x="5937987" y="805547"/>
                </a:cubicBezTo>
                <a:cubicBezTo>
                  <a:pt x="5935488" y="778062"/>
                  <a:pt x="5935540" y="750318"/>
                  <a:pt x="5931637" y="722997"/>
                </a:cubicBezTo>
                <a:cubicBezTo>
                  <a:pt x="5929169" y="705718"/>
                  <a:pt x="5923170" y="689130"/>
                  <a:pt x="5918937" y="672197"/>
                </a:cubicBezTo>
                <a:cubicBezTo>
                  <a:pt x="5916820" y="663730"/>
                  <a:pt x="5916490" y="654603"/>
                  <a:pt x="5912587" y="646797"/>
                </a:cubicBezTo>
                <a:lnTo>
                  <a:pt x="5899887" y="621397"/>
                </a:lnTo>
                <a:cubicBezTo>
                  <a:pt x="5887485" y="460165"/>
                  <a:pt x="5907221" y="600784"/>
                  <a:pt x="5874487" y="494397"/>
                </a:cubicBezTo>
                <a:cubicBezTo>
                  <a:pt x="5864975" y="463482"/>
                  <a:pt x="5873968" y="429788"/>
                  <a:pt x="5842737" y="405497"/>
                </a:cubicBezTo>
                <a:cubicBezTo>
                  <a:pt x="5823687" y="390680"/>
                  <a:pt x="5798974" y="381127"/>
                  <a:pt x="5785587" y="361047"/>
                </a:cubicBezTo>
                <a:cubicBezTo>
                  <a:pt x="5777120" y="348347"/>
                  <a:pt x="5767013" y="336599"/>
                  <a:pt x="5760187" y="322947"/>
                </a:cubicBezTo>
                <a:cubicBezTo>
                  <a:pt x="5754200" y="310973"/>
                  <a:pt x="5753474" y="296821"/>
                  <a:pt x="5747487" y="284847"/>
                </a:cubicBezTo>
                <a:lnTo>
                  <a:pt x="5734787" y="259447"/>
                </a:lnTo>
                <a:cubicBezTo>
                  <a:pt x="5728437" y="221347"/>
                  <a:pt x="5726348" y="182286"/>
                  <a:pt x="5715737" y="145147"/>
                </a:cubicBezTo>
                <a:cubicBezTo>
                  <a:pt x="5713339" y="136756"/>
                  <a:pt x="5711785" y="162156"/>
                  <a:pt x="5709387" y="170547"/>
                </a:cubicBezTo>
                <a:cubicBezTo>
                  <a:pt x="5707548" y="176983"/>
                  <a:pt x="5704489" y="183063"/>
                  <a:pt x="5703037" y="189597"/>
                </a:cubicBezTo>
                <a:cubicBezTo>
                  <a:pt x="5700244" y="202166"/>
                  <a:pt x="5701639" y="215812"/>
                  <a:pt x="5696687" y="227697"/>
                </a:cubicBezTo>
                <a:cubicBezTo>
                  <a:pt x="5637877" y="368840"/>
                  <a:pt x="5697184" y="181757"/>
                  <a:pt x="5658587" y="297547"/>
                </a:cubicBezTo>
                <a:cubicBezTo>
                  <a:pt x="5655827" y="305826"/>
                  <a:pt x="5654130" y="314428"/>
                  <a:pt x="5652237" y="322947"/>
                </a:cubicBezTo>
                <a:cubicBezTo>
                  <a:pt x="5649896" y="333483"/>
                  <a:pt x="5651874" y="345717"/>
                  <a:pt x="5645887" y="354697"/>
                </a:cubicBezTo>
                <a:cubicBezTo>
                  <a:pt x="5625204" y="385722"/>
                  <a:pt x="5607442" y="380166"/>
                  <a:pt x="5576037" y="386447"/>
                </a:cubicBezTo>
                <a:cubicBezTo>
                  <a:pt x="5567479" y="388159"/>
                  <a:pt x="5559104" y="390680"/>
                  <a:pt x="5550637" y="392797"/>
                </a:cubicBezTo>
                <a:cubicBezTo>
                  <a:pt x="5487137" y="388564"/>
                  <a:pt x="5423532" y="385691"/>
                  <a:pt x="5360137" y="380097"/>
                </a:cubicBezTo>
                <a:cubicBezTo>
                  <a:pt x="5351444" y="379330"/>
                  <a:pt x="5343256" y="375640"/>
                  <a:pt x="5334737" y="373747"/>
                </a:cubicBezTo>
                <a:cubicBezTo>
                  <a:pt x="5324201" y="371406"/>
                  <a:pt x="5313570" y="369514"/>
                  <a:pt x="5302987" y="367397"/>
                </a:cubicBezTo>
                <a:cubicBezTo>
                  <a:pt x="5247954" y="369514"/>
                  <a:pt x="5192839" y="370084"/>
                  <a:pt x="5137887" y="373747"/>
                </a:cubicBezTo>
                <a:cubicBezTo>
                  <a:pt x="5129179" y="374328"/>
                  <a:pt x="5121202" y="380568"/>
                  <a:pt x="5112487" y="380097"/>
                </a:cubicBezTo>
                <a:cubicBezTo>
                  <a:pt x="5042451" y="376311"/>
                  <a:pt x="4972787" y="367397"/>
                  <a:pt x="4902937" y="361047"/>
                </a:cubicBezTo>
                <a:cubicBezTo>
                  <a:pt x="4894470" y="354697"/>
                  <a:pt x="4884568" y="349907"/>
                  <a:pt x="4877537" y="341997"/>
                </a:cubicBezTo>
                <a:cubicBezTo>
                  <a:pt x="4824254" y="282053"/>
                  <a:pt x="4873907" y="327299"/>
                  <a:pt x="4839437" y="272147"/>
                </a:cubicBezTo>
                <a:cubicBezTo>
                  <a:pt x="4833264" y="262269"/>
                  <a:pt x="4793502" y="230400"/>
                  <a:pt x="4788637" y="227697"/>
                </a:cubicBezTo>
                <a:cubicBezTo>
                  <a:pt x="4781008" y="223459"/>
                  <a:pt x="4771741" y="223309"/>
                  <a:pt x="4763237" y="221347"/>
                </a:cubicBezTo>
                <a:cubicBezTo>
                  <a:pt x="4702814" y="207403"/>
                  <a:pt x="4719203" y="210833"/>
                  <a:pt x="4667987" y="202297"/>
                </a:cubicBezTo>
                <a:lnTo>
                  <a:pt x="4509237" y="208647"/>
                </a:lnTo>
                <a:cubicBezTo>
                  <a:pt x="4482296" y="214634"/>
                  <a:pt x="4462790" y="238470"/>
                  <a:pt x="4439387" y="253097"/>
                </a:cubicBezTo>
                <a:cubicBezTo>
                  <a:pt x="4380125" y="290136"/>
                  <a:pt x="4430779" y="253693"/>
                  <a:pt x="4388587" y="291197"/>
                </a:cubicBezTo>
                <a:cubicBezTo>
                  <a:pt x="4376231" y="302180"/>
                  <a:pt x="4362177" y="311257"/>
                  <a:pt x="4350487" y="322947"/>
                </a:cubicBezTo>
                <a:cubicBezTo>
                  <a:pt x="4343003" y="330431"/>
                  <a:pt x="4338325" y="340312"/>
                  <a:pt x="4331437" y="348347"/>
                </a:cubicBezTo>
                <a:cubicBezTo>
                  <a:pt x="4325593" y="355165"/>
                  <a:pt x="4318737" y="361047"/>
                  <a:pt x="4312387" y="367397"/>
                </a:cubicBezTo>
                <a:cubicBezTo>
                  <a:pt x="4310270" y="380097"/>
                  <a:pt x="4306505" y="392630"/>
                  <a:pt x="4306037" y="405497"/>
                </a:cubicBezTo>
                <a:cubicBezTo>
                  <a:pt x="4294417" y="725050"/>
                  <a:pt x="4398433" y="683732"/>
                  <a:pt x="4280637" y="722997"/>
                </a:cubicBezTo>
                <a:cubicBezTo>
                  <a:pt x="4197638" y="717810"/>
                  <a:pt x="4201563" y="731333"/>
                  <a:pt x="4153637" y="703947"/>
                </a:cubicBezTo>
                <a:cubicBezTo>
                  <a:pt x="4147011" y="700161"/>
                  <a:pt x="4140937" y="695480"/>
                  <a:pt x="4134587" y="691247"/>
                </a:cubicBezTo>
                <a:cubicBezTo>
                  <a:pt x="4132470" y="684897"/>
                  <a:pt x="4131230" y="678184"/>
                  <a:pt x="4128237" y="672197"/>
                </a:cubicBezTo>
                <a:cubicBezTo>
                  <a:pt x="4122717" y="661158"/>
                  <a:pt x="4109644" y="652781"/>
                  <a:pt x="4109187" y="640447"/>
                </a:cubicBezTo>
                <a:cubicBezTo>
                  <a:pt x="4107456" y="593720"/>
                  <a:pt x="4116906" y="547240"/>
                  <a:pt x="4121887" y="500747"/>
                </a:cubicBezTo>
                <a:cubicBezTo>
                  <a:pt x="4123259" y="487945"/>
                  <a:pt x="4124166" y="474861"/>
                  <a:pt x="4128237" y="462647"/>
                </a:cubicBezTo>
                <a:cubicBezTo>
                  <a:pt x="4130650" y="455407"/>
                  <a:pt x="4136704" y="449947"/>
                  <a:pt x="4140937" y="443597"/>
                </a:cubicBezTo>
                <a:cubicBezTo>
                  <a:pt x="4143054" y="433014"/>
                  <a:pt x="4144946" y="422383"/>
                  <a:pt x="4147287" y="411847"/>
                </a:cubicBezTo>
                <a:cubicBezTo>
                  <a:pt x="4149180" y="403328"/>
                  <a:pt x="4153637" y="395174"/>
                  <a:pt x="4153637" y="386447"/>
                </a:cubicBezTo>
                <a:cubicBezTo>
                  <a:pt x="4153637" y="373572"/>
                  <a:pt x="4150987" y="360679"/>
                  <a:pt x="4147287" y="348347"/>
                </a:cubicBezTo>
                <a:cubicBezTo>
                  <a:pt x="4140249" y="324888"/>
                  <a:pt x="4125193" y="308725"/>
                  <a:pt x="4102837" y="297547"/>
                </a:cubicBezTo>
                <a:cubicBezTo>
                  <a:pt x="3974459" y="233358"/>
                  <a:pt x="3988139" y="243707"/>
                  <a:pt x="3842487" y="240397"/>
                </a:cubicBezTo>
                <a:lnTo>
                  <a:pt x="3423387" y="234047"/>
                </a:lnTo>
                <a:cubicBezTo>
                  <a:pt x="3380893" y="225548"/>
                  <a:pt x="3390030" y="229144"/>
                  <a:pt x="3340837" y="208647"/>
                </a:cubicBezTo>
                <a:cubicBezTo>
                  <a:pt x="3332099" y="205006"/>
                  <a:pt x="3324583" y="198386"/>
                  <a:pt x="3315437" y="195947"/>
                </a:cubicBezTo>
                <a:cubicBezTo>
                  <a:pt x="3292571" y="189849"/>
                  <a:pt x="3268545" y="188987"/>
                  <a:pt x="3245587" y="183247"/>
                </a:cubicBezTo>
                <a:cubicBezTo>
                  <a:pt x="3217657" y="176264"/>
                  <a:pt x="3190349" y="166951"/>
                  <a:pt x="3163037" y="157847"/>
                </a:cubicBezTo>
                <a:cubicBezTo>
                  <a:pt x="3152223" y="154242"/>
                  <a:pt x="3142301" y="148084"/>
                  <a:pt x="3131287" y="145147"/>
                </a:cubicBezTo>
                <a:cubicBezTo>
                  <a:pt x="3110430" y="139585"/>
                  <a:pt x="3088954" y="136680"/>
                  <a:pt x="3067787" y="132447"/>
                </a:cubicBezTo>
                <a:cubicBezTo>
                  <a:pt x="3046620" y="128214"/>
                  <a:pt x="3024329" y="127764"/>
                  <a:pt x="3004287" y="119747"/>
                </a:cubicBezTo>
                <a:cubicBezTo>
                  <a:pt x="2932684" y="91106"/>
                  <a:pt x="2962904" y="99876"/>
                  <a:pt x="2915387" y="87997"/>
                </a:cubicBezTo>
                <a:cubicBezTo>
                  <a:pt x="2866704" y="94347"/>
                  <a:pt x="2817806" y="99229"/>
                  <a:pt x="2769337" y="107047"/>
                </a:cubicBezTo>
                <a:cubicBezTo>
                  <a:pt x="2752105" y="109826"/>
                  <a:pt x="2718537" y="119747"/>
                  <a:pt x="2718537" y="119747"/>
                </a:cubicBezTo>
                <a:cubicBezTo>
                  <a:pt x="2677563" y="147063"/>
                  <a:pt x="2723457" y="114668"/>
                  <a:pt x="2667737" y="164197"/>
                </a:cubicBezTo>
                <a:cubicBezTo>
                  <a:pt x="2659827" y="171228"/>
                  <a:pt x="2650372" y="176359"/>
                  <a:pt x="2642337" y="183247"/>
                </a:cubicBezTo>
                <a:cubicBezTo>
                  <a:pt x="2635519" y="189091"/>
                  <a:pt x="2630759" y="197316"/>
                  <a:pt x="2623287" y="202297"/>
                </a:cubicBezTo>
                <a:cubicBezTo>
                  <a:pt x="2617718" y="206010"/>
                  <a:pt x="2610113" y="205442"/>
                  <a:pt x="2604237" y="208647"/>
                </a:cubicBezTo>
                <a:cubicBezTo>
                  <a:pt x="2586707" y="218209"/>
                  <a:pt x="2572381" y="234082"/>
                  <a:pt x="2553437" y="240397"/>
                </a:cubicBezTo>
                <a:cubicBezTo>
                  <a:pt x="2540737" y="244630"/>
                  <a:pt x="2526476" y="245671"/>
                  <a:pt x="2515337" y="253097"/>
                </a:cubicBezTo>
                <a:cubicBezTo>
                  <a:pt x="2490718" y="269510"/>
                  <a:pt x="2503527" y="263384"/>
                  <a:pt x="2477237" y="272147"/>
                </a:cubicBezTo>
                <a:cubicBezTo>
                  <a:pt x="2305787" y="265797"/>
                  <a:pt x="2133215" y="273686"/>
                  <a:pt x="1962887" y="253097"/>
                </a:cubicBezTo>
                <a:cubicBezTo>
                  <a:pt x="1935976" y="249844"/>
                  <a:pt x="1923632" y="214419"/>
                  <a:pt x="1899387" y="202297"/>
                </a:cubicBezTo>
                <a:cubicBezTo>
                  <a:pt x="1776372" y="140790"/>
                  <a:pt x="1960848" y="235503"/>
                  <a:pt x="1816837" y="151497"/>
                </a:cubicBezTo>
                <a:cubicBezTo>
                  <a:pt x="1806991" y="145754"/>
                  <a:pt x="1795836" y="142591"/>
                  <a:pt x="1785087" y="138797"/>
                </a:cubicBezTo>
                <a:cubicBezTo>
                  <a:pt x="1694069" y="106673"/>
                  <a:pt x="1729123" y="115237"/>
                  <a:pt x="1639037" y="107047"/>
                </a:cubicBezTo>
                <a:cubicBezTo>
                  <a:pt x="1598820" y="109164"/>
                  <a:pt x="1558520" y="110053"/>
                  <a:pt x="1518387" y="113397"/>
                </a:cubicBezTo>
                <a:cubicBezTo>
                  <a:pt x="1507631" y="114293"/>
                  <a:pt x="1496417" y="115183"/>
                  <a:pt x="1486637" y="119747"/>
                </a:cubicBezTo>
                <a:cubicBezTo>
                  <a:pt x="1427461" y="147362"/>
                  <a:pt x="1426239" y="154745"/>
                  <a:pt x="1385037" y="195947"/>
                </a:cubicBezTo>
                <a:lnTo>
                  <a:pt x="1359637" y="221347"/>
                </a:lnTo>
                <a:cubicBezTo>
                  <a:pt x="1353287" y="227697"/>
                  <a:pt x="1345975" y="233213"/>
                  <a:pt x="1340587" y="240397"/>
                </a:cubicBezTo>
                <a:lnTo>
                  <a:pt x="1321537" y="265797"/>
                </a:lnTo>
                <a:cubicBezTo>
                  <a:pt x="1317304" y="278497"/>
                  <a:pt x="1314274" y="291664"/>
                  <a:pt x="1308837" y="303897"/>
                </a:cubicBezTo>
                <a:cubicBezTo>
                  <a:pt x="1305737" y="310871"/>
                  <a:pt x="1300182" y="316475"/>
                  <a:pt x="1296137" y="322947"/>
                </a:cubicBezTo>
                <a:cubicBezTo>
                  <a:pt x="1289596" y="333413"/>
                  <a:pt x="1282607" y="343658"/>
                  <a:pt x="1277087" y="354697"/>
                </a:cubicBezTo>
                <a:cubicBezTo>
                  <a:pt x="1274094" y="360684"/>
                  <a:pt x="1272576" y="367311"/>
                  <a:pt x="1270737" y="373747"/>
                </a:cubicBezTo>
                <a:cubicBezTo>
                  <a:pt x="1257700" y="419377"/>
                  <a:pt x="1271131" y="378519"/>
                  <a:pt x="1258037" y="430897"/>
                </a:cubicBezTo>
                <a:cubicBezTo>
                  <a:pt x="1253578" y="448732"/>
                  <a:pt x="1244814" y="464216"/>
                  <a:pt x="1238987" y="481697"/>
                </a:cubicBezTo>
                <a:cubicBezTo>
                  <a:pt x="1236227" y="489976"/>
                  <a:pt x="1236875" y="499468"/>
                  <a:pt x="1232637" y="507097"/>
                </a:cubicBezTo>
                <a:cubicBezTo>
                  <a:pt x="1215648" y="537677"/>
                  <a:pt x="1207531" y="534685"/>
                  <a:pt x="1188187" y="557897"/>
                </a:cubicBezTo>
                <a:cubicBezTo>
                  <a:pt x="1183301" y="563760"/>
                  <a:pt x="1181959" y="572902"/>
                  <a:pt x="1175487" y="576947"/>
                </a:cubicBezTo>
                <a:cubicBezTo>
                  <a:pt x="1164135" y="584042"/>
                  <a:pt x="1150087" y="585414"/>
                  <a:pt x="1137387" y="589647"/>
                </a:cubicBezTo>
                <a:cubicBezTo>
                  <a:pt x="1109870" y="585414"/>
                  <a:pt x="1081055" y="586311"/>
                  <a:pt x="1054837" y="576947"/>
                </a:cubicBezTo>
                <a:cubicBezTo>
                  <a:pt x="1048533" y="574696"/>
                  <a:pt x="1048487" y="564590"/>
                  <a:pt x="1048487" y="557897"/>
                </a:cubicBezTo>
                <a:cubicBezTo>
                  <a:pt x="1048487" y="528188"/>
                  <a:pt x="1049953" y="498302"/>
                  <a:pt x="1054837" y="468997"/>
                </a:cubicBezTo>
                <a:cubicBezTo>
                  <a:pt x="1056393" y="459660"/>
                  <a:pt x="1062520" y="451624"/>
                  <a:pt x="1067537" y="443597"/>
                </a:cubicBezTo>
                <a:cubicBezTo>
                  <a:pt x="1091318" y="405547"/>
                  <a:pt x="1079661" y="430318"/>
                  <a:pt x="1105637" y="399147"/>
                </a:cubicBezTo>
                <a:cubicBezTo>
                  <a:pt x="1110523" y="393284"/>
                  <a:pt x="1113901" y="386307"/>
                  <a:pt x="1118337" y="380097"/>
                </a:cubicBezTo>
                <a:cubicBezTo>
                  <a:pt x="1124488" y="371485"/>
                  <a:pt x="1131037" y="363164"/>
                  <a:pt x="1137387" y="354697"/>
                </a:cubicBezTo>
                <a:cubicBezTo>
                  <a:pt x="1139504" y="341997"/>
                  <a:pt x="1144349" y="329458"/>
                  <a:pt x="1143737" y="316597"/>
                </a:cubicBezTo>
                <a:cubicBezTo>
                  <a:pt x="1142213" y="284602"/>
                  <a:pt x="1139837" y="252146"/>
                  <a:pt x="1131037" y="221347"/>
                </a:cubicBezTo>
                <a:cubicBezTo>
                  <a:pt x="1125134" y="200686"/>
                  <a:pt x="1100259" y="174208"/>
                  <a:pt x="1080237" y="164197"/>
                </a:cubicBezTo>
                <a:cubicBezTo>
                  <a:pt x="1072431" y="160294"/>
                  <a:pt x="1063304" y="159964"/>
                  <a:pt x="1054837" y="157847"/>
                </a:cubicBezTo>
                <a:lnTo>
                  <a:pt x="946887" y="170547"/>
                </a:lnTo>
                <a:cubicBezTo>
                  <a:pt x="929152" y="172965"/>
                  <a:pt x="907356" y="178842"/>
                  <a:pt x="889737" y="183247"/>
                </a:cubicBezTo>
                <a:cubicBezTo>
                  <a:pt x="851875" y="208488"/>
                  <a:pt x="885465" y="190309"/>
                  <a:pt x="813537" y="202297"/>
                </a:cubicBezTo>
                <a:cubicBezTo>
                  <a:pt x="806935" y="203397"/>
                  <a:pt x="800945" y="206886"/>
                  <a:pt x="794487" y="208647"/>
                </a:cubicBezTo>
                <a:cubicBezTo>
                  <a:pt x="777648" y="213240"/>
                  <a:pt x="760620" y="217114"/>
                  <a:pt x="743687" y="221347"/>
                </a:cubicBezTo>
                <a:cubicBezTo>
                  <a:pt x="721118" y="234888"/>
                  <a:pt x="698407" y="249619"/>
                  <a:pt x="673837" y="259447"/>
                </a:cubicBezTo>
                <a:cubicBezTo>
                  <a:pt x="609029" y="285370"/>
                  <a:pt x="702567" y="229207"/>
                  <a:pt x="591287" y="284847"/>
                </a:cubicBezTo>
                <a:cubicBezTo>
                  <a:pt x="533226" y="313877"/>
                  <a:pt x="604414" y="276971"/>
                  <a:pt x="527787" y="322947"/>
                </a:cubicBezTo>
                <a:cubicBezTo>
                  <a:pt x="519670" y="327817"/>
                  <a:pt x="510090" y="330145"/>
                  <a:pt x="502387" y="335647"/>
                </a:cubicBezTo>
                <a:cubicBezTo>
                  <a:pt x="479917" y="351697"/>
                  <a:pt x="483902" y="356883"/>
                  <a:pt x="470637" y="380097"/>
                </a:cubicBezTo>
                <a:cubicBezTo>
                  <a:pt x="466851" y="386723"/>
                  <a:pt x="462170" y="392797"/>
                  <a:pt x="457937" y="399147"/>
                </a:cubicBezTo>
                <a:cubicBezTo>
                  <a:pt x="451667" y="424228"/>
                  <a:pt x="448311" y="453264"/>
                  <a:pt x="432537" y="475347"/>
                </a:cubicBezTo>
                <a:cubicBezTo>
                  <a:pt x="427317" y="482655"/>
                  <a:pt x="419837" y="488047"/>
                  <a:pt x="413487" y="494397"/>
                </a:cubicBezTo>
                <a:cubicBezTo>
                  <a:pt x="411370" y="500747"/>
                  <a:pt x="410388" y="507596"/>
                  <a:pt x="407137" y="513447"/>
                </a:cubicBezTo>
                <a:cubicBezTo>
                  <a:pt x="388149" y="547626"/>
                  <a:pt x="385827" y="547457"/>
                  <a:pt x="362687" y="570597"/>
                </a:cubicBezTo>
                <a:cubicBezTo>
                  <a:pt x="329922" y="668891"/>
                  <a:pt x="367476" y="567370"/>
                  <a:pt x="337287" y="627747"/>
                </a:cubicBezTo>
                <a:cubicBezTo>
                  <a:pt x="334294" y="633734"/>
                  <a:pt x="334258" y="640985"/>
                  <a:pt x="330937" y="646797"/>
                </a:cubicBezTo>
                <a:cubicBezTo>
                  <a:pt x="325686" y="655986"/>
                  <a:pt x="317496" y="663222"/>
                  <a:pt x="311887" y="672197"/>
                </a:cubicBezTo>
                <a:cubicBezTo>
                  <a:pt x="306870" y="680224"/>
                  <a:pt x="305880" y="690904"/>
                  <a:pt x="299187" y="697597"/>
                </a:cubicBezTo>
                <a:cubicBezTo>
                  <a:pt x="280878" y="715906"/>
                  <a:pt x="264615" y="717353"/>
                  <a:pt x="242037" y="722997"/>
                </a:cubicBezTo>
                <a:cubicBezTo>
                  <a:pt x="208170" y="718764"/>
                  <a:pt x="172983" y="720575"/>
                  <a:pt x="140437" y="710297"/>
                </a:cubicBezTo>
                <a:cubicBezTo>
                  <a:pt x="130345" y="707110"/>
                  <a:pt x="122103" y="695456"/>
                  <a:pt x="121387" y="684897"/>
                </a:cubicBezTo>
                <a:cubicBezTo>
                  <a:pt x="93285" y="270387"/>
                  <a:pt x="160389" y="449028"/>
                  <a:pt x="102337" y="303897"/>
                </a:cubicBezTo>
                <a:cubicBezTo>
                  <a:pt x="108818" y="70566"/>
                  <a:pt x="80112" y="73180"/>
                  <a:pt x="108687" y="3084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39B3CB6-AC0B-4F04-891C-46D4F8B90F4C}"/>
              </a:ext>
            </a:extLst>
          </p:cNvPr>
          <p:cNvSpPr/>
          <p:nvPr/>
        </p:nvSpPr>
        <p:spPr>
          <a:xfrm>
            <a:off x="3928455" y="1783850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0C09C4E-441B-409F-89E3-1A39FB9E0804}"/>
              </a:ext>
            </a:extLst>
          </p:cNvPr>
          <p:cNvSpPr/>
          <p:nvPr/>
        </p:nvSpPr>
        <p:spPr>
          <a:xfrm>
            <a:off x="3993671" y="606598"/>
            <a:ext cx="242144" cy="203200"/>
          </a:xfrm>
          <a:custGeom>
            <a:avLst/>
            <a:gdLst>
              <a:gd name="connsiteX0" fmla="*/ 6826 w 242144"/>
              <a:gd name="connsiteY0" fmla="*/ 0 h 203200"/>
              <a:gd name="connsiteX1" fmla="*/ 476 w 242144"/>
              <a:gd name="connsiteY1" fmla="*/ 44450 h 203200"/>
              <a:gd name="connsiteX2" fmla="*/ 19526 w 242144"/>
              <a:gd name="connsiteY2" fmla="*/ 82550 h 203200"/>
              <a:gd name="connsiteX3" fmla="*/ 25876 w 242144"/>
              <a:gd name="connsiteY3" fmla="*/ 101600 h 203200"/>
              <a:gd name="connsiteX4" fmla="*/ 44926 w 242144"/>
              <a:gd name="connsiteY4" fmla="*/ 107950 h 203200"/>
              <a:gd name="connsiteX5" fmla="*/ 63976 w 242144"/>
              <a:gd name="connsiteY5" fmla="*/ 127000 h 203200"/>
              <a:gd name="connsiteX6" fmla="*/ 76676 w 242144"/>
              <a:gd name="connsiteY6" fmla="*/ 146050 h 203200"/>
              <a:gd name="connsiteX7" fmla="*/ 95726 w 242144"/>
              <a:gd name="connsiteY7" fmla="*/ 171450 h 203200"/>
              <a:gd name="connsiteX8" fmla="*/ 133826 w 242144"/>
              <a:gd name="connsiteY8" fmla="*/ 203200 h 203200"/>
              <a:gd name="connsiteX9" fmla="*/ 165576 w 242144"/>
              <a:gd name="connsiteY9" fmla="*/ 190500 h 203200"/>
              <a:gd name="connsiteX10" fmla="*/ 210026 w 242144"/>
              <a:gd name="connsiteY10" fmla="*/ 133350 h 203200"/>
              <a:gd name="connsiteX11" fmla="*/ 229076 w 242144"/>
              <a:gd name="connsiteY11" fmla="*/ 107950 h 203200"/>
              <a:gd name="connsiteX12" fmla="*/ 235426 w 242144"/>
              <a:gd name="connsiteY12" fmla="*/ 82550 h 203200"/>
              <a:gd name="connsiteX13" fmla="*/ 241776 w 242144"/>
              <a:gd name="connsiteY13" fmla="*/ 63500 h 203200"/>
              <a:gd name="connsiteX14" fmla="*/ 241776 w 242144"/>
              <a:gd name="connsiteY14" fmla="*/ 508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144" h="203200">
                <a:moveTo>
                  <a:pt x="6826" y="0"/>
                </a:moveTo>
                <a:cubicBezTo>
                  <a:pt x="4709" y="14817"/>
                  <a:pt x="-1800" y="29657"/>
                  <a:pt x="476" y="44450"/>
                </a:cubicBezTo>
                <a:cubicBezTo>
                  <a:pt x="2635" y="58484"/>
                  <a:pt x="13759" y="69575"/>
                  <a:pt x="19526" y="82550"/>
                </a:cubicBezTo>
                <a:cubicBezTo>
                  <a:pt x="22244" y="88667"/>
                  <a:pt x="21143" y="96867"/>
                  <a:pt x="25876" y="101600"/>
                </a:cubicBezTo>
                <a:cubicBezTo>
                  <a:pt x="30609" y="106333"/>
                  <a:pt x="38576" y="105833"/>
                  <a:pt x="44926" y="107950"/>
                </a:cubicBezTo>
                <a:cubicBezTo>
                  <a:pt x="51276" y="114300"/>
                  <a:pt x="58227" y="120101"/>
                  <a:pt x="63976" y="127000"/>
                </a:cubicBezTo>
                <a:cubicBezTo>
                  <a:pt x="68862" y="132863"/>
                  <a:pt x="72240" y="139840"/>
                  <a:pt x="76676" y="146050"/>
                </a:cubicBezTo>
                <a:cubicBezTo>
                  <a:pt x="82827" y="154662"/>
                  <a:pt x="88838" y="163415"/>
                  <a:pt x="95726" y="171450"/>
                </a:cubicBezTo>
                <a:cubicBezTo>
                  <a:pt x="112024" y="190464"/>
                  <a:pt x="114229" y="190135"/>
                  <a:pt x="133826" y="203200"/>
                </a:cubicBezTo>
                <a:cubicBezTo>
                  <a:pt x="144409" y="198967"/>
                  <a:pt x="155910" y="196541"/>
                  <a:pt x="165576" y="190500"/>
                </a:cubicBezTo>
                <a:cubicBezTo>
                  <a:pt x="183826" y="179094"/>
                  <a:pt x="199350" y="147585"/>
                  <a:pt x="210026" y="133350"/>
                </a:cubicBezTo>
                <a:lnTo>
                  <a:pt x="229076" y="107950"/>
                </a:lnTo>
                <a:cubicBezTo>
                  <a:pt x="231193" y="99483"/>
                  <a:pt x="233028" y="90941"/>
                  <a:pt x="235426" y="82550"/>
                </a:cubicBezTo>
                <a:cubicBezTo>
                  <a:pt x="237265" y="76114"/>
                  <a:pt x="240463" y="70064"/>
                  <a:pt x="241776" y="63500"/>
                </a:cubicBezTo>
                <a:cubicBezTo>
                  <a:pt x="242606" y="59349"/>
                  <a:pt x="241776" y="55033"/>
                  <a:pt x="241776" y="5080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455CBA5-1C2D-4B30-9E40-D268CEAB2221}"/>
              </a:ext>
            </a:extLst>
          </p:cNvPr>
          <p:cNvSpPr/>
          <p:nvPr/>
        </p:nvSpPr>
        <p:spPr>
          <a:xfrm>
            <a:off x="10083324" y="4051832"/>
            <a:ext cx="242144" cy="203200"/>
          </a:xfrm>
          <a:custGeom>
            <a:avLst/>
            <a:gdLst>
              <a:gd name="connsiteX0" fmla="*/ 6826 w 242144"/>
              <a:gd name="connsiteY0" fmla="*/ 0 h 203200"/>
              <a:gd name="connsiteX1" fmla="*/ 476 w 242144"/>
              <a:gd name="connsiteY1" fmla="*/ 44450 h 203200"/>
              <a:gd name="connsiteX2" fmla="*/ 19526 w 242144"/>
              <a:gd name="connsiteY2" fmla="*/ 82550 h 203200"/>
              <a:gd name="connsiteX3" fmla="*/ 25876 w 242144"/>
              <a:gd name="connsiteY3" fmla="*/ 101600 h 203200"/>
              <a:gd name="connsiteX4" fmla="*/ 44926 w 242144"/>
              <a:gd name="connsiteY4" fmla="*/ 107950 h 203200"/>
              <a:gd name="connsiteX5" fmla="*/ 63976 w 242144"/>
              <a:gd name="connsiteY5" fmla="*/ 127000 h 203200"/>
              <a:gd name="connsiteX6" fmla="*/ 76676 w 242144"/>
              <a:gd name="connsiteY6" fmla="*/ 146050 h 203200"/>
              <a:gd name="connsiteX7" fmla="*/ 95726 w 242144"/>
              <a:gd name="connsiteY7" fmla="*/ 171450 h 203200"/>
              <a:gd name="connsiteX8" fmla="*/ 133826 w 242144"/>
              <a:gd name="connsiteY8" fmla="*/ 203200 h 203200"/>
              <a:gd name="connsiteX9" fmla="*/ 165576 w 242144"/>
              <a:gd name="connsiteY9" fmla="*/ 190500 h 203200"/>
              <a:gd name="connsiteX10" fmla="*/ 210026 w 242144"/>
              <a:gd name="connsiteY10" fmla="*/ 133350 h 203200"/>
              <a:gd name="connsiteX11" fmla="*/ 229076 w 242144"/>
              <a:gd name="connsiteY11" fmla="*/ 107950 h 203200"/>
              <a:gd name="connsiteX12" fmla="*/ 235426 w 242144"/>
              <a:gd name="connsiteY12" fmla="*/ 82550 h 203200"/>
              <a:gd name="connsiteX13" fmla="*/ 241776 w 242144"/>
              <a:gd name="connsiteY13" fmla="*/ 63500 h 203200"/>
              <a:gd name="connsiteX14" fmla="*/ 241776 w 242144"/>
              <a:gd name="connsiteY14" fmla="*/ 508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144" h="203200">
                <a:moveTo>
                  <a:pt x="6826" y="0"/>
                </a:moveTo>
                <a:cubicBezTo>
                  <a:pt x="4709" y="14817"/>
                  <a:pt x="-1800" y="29657"/>
                  <a:pt x="476" y="44450"/>
                </a:cubicBezTo>
                <a:cubicBezTo>
                  <a:pt x="2635" y="58484"/>
                  <a:pt x="13759" y="69575"/>
                  <a:pt x="19526" y="82550"/>
                </a:cubicBezTo>
                <a:cubicBezTo>
                  <a:pt x="22244" y="88667"/>
                  <a:pt x="21143" y="96867"/>
                  <a:pt x="25876" y="101600"/>
                </a:cubicBezTo>
                <a:cubicBezTo>
                  <a:pt x="30609" y="106333"/>
                  <a:pt x="38576" y="105833"/>
                  <a:pt x="44926" y="107950"/>
                </a:cubicBezTo>
                <a:cubicBezTo>
                  <a:pt x="51276" y="114300"/>
                  <a:pt x="58227" y="120101"/>
                  <a:pt x="63976" y="127000"/>
                </a:cubicBezTo>
                <a:cubicBezTo>
                  <a:pt x="68862" y="132863"/>
                  <a:pt x="72240" y="139840"/>
                  <a:pt x="76676" y="146050"/>
                </a:cubicBezTo>
                <a:cubicBezTo>
                  <a:pt x="82827" y="154662"/>
                  <a:pt x="88838" y="163415"/>
                  <a:pt x="95726" y="171450"/>
                </a:cubicBezTo>
                <a:cubicBezTo>
                  <a:pt x="112024" y="190464"/>
                  <a:pt x="114229" y="190135"/>
                  <a:pt x="133826" y="203200"/>
                </a:cubicBezTo>
                <a:cubicBezTo>
                  <a:pt x="144409" y="198967"/>
                  <a:pt x="155910" y="196541"/>
                  <a:pt x="165576" y="190500"/>
                </a:cubicBezTo>
                <a:cubicBezTo>
                  <a:pt x="183826" y="179094"/>
                  <a:pt x="199350" y="147585"/>
                  <a:pt x="210026" y="133350"/>
                </a:cubicBezTo>
                <a:lnTo>
                  <a:pt x="229076" y="107950"/>
                </a:lnTo>
                <a:cubicBezTo>
                  <a:pt x="231193" y="99483"/>
                  <a:pt x="233028" y="90941"/>
                  <a:pt x="235426" y="82550"/>
                </a:cubicBezTo>
                <a:cubicBezTo>
                  <a:pt x="237265" y="76114"/>
                  <a:pt x="240463" y="70064"/>
                  <a:pt x="241776" y="63500"/>
                </a:cubicBezTo>
                <a:cubicBezTo>
                  <a:pt x="242606" y="59349"/>
                  <a:pt x="241776" y="55033"/>
                  <a:pt x="241776" y="5080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CA5C698-4273-4535-83AC-0C7151F801B7}"/>
              </a:ext>
            </a:extLst>
          </p:cNvPr>
          <p:cNvSpPr/>
          <p:nvPr/>
        </p:nvSpPr>
        <p:spPr>
          <a:xfrm>
            <a:off x="3993671" y="4051832"/>
            <a:ext cx="242144" cy="203200"/>
          </a:xfrm>
          <a:custGeom>
            <a:avLst/>
            <a:gdLst>
              <a:gd name="connsiteX0" fmla="*/ 6826 w 242144"/>
              <a:gd name="connsiteY0" fmla="*/ 0 h 203200"/>
              <a:gd name="connsiteX1" fmla="*/ 476 w 242144"/>
              <a:gd name="connsiteY1" fmla="*/ 44450 h 203200"/>
              <a:gd name="connsiteX2" fmla="*/ 19526 w 242144"/>
              <a:gd name="connsiteY2" fmla="*/ 82550 h 203200"/>
              <a:gd name="connsiteX3" fmla="*/ 25876 w 242144"/>
              <a:gd name="connsiteY3" fmla="*/ 101600 h 203200"/>
              <a:gd name="connsiteX4" fmla="*/ 44926 w 242144"/>
              <a:gd name="connsiteY4" fmla="*/ 107950 h 203200"/>
              <a:gd name="connsiteX5" fmla="*/ 63976 w 242144"/>
              <a:gd name="connsiteY5" fmla="*/ 127000 h 203200"/>
              <a:gd name="connsiteX6" fmla="*/ 76676 w 242144"/>
              <a:gd name="connsiteY6" fmla="*/ 146050 h 203200"/>
              <a:gd name="connsiteX7" fmla="*/ 95726 w 242144"/>
              <a:gd name="connsiteY7" fmla="*/ 171450 h 203200"/>
              <a:gd name="connsiteX8" fmla="*/ 133826 w 242144"/>
              <a:gd name="connsiteY8" fmla="*/ 203200 h 203200"/>
              <a:gd name="connsiteX9" fmla="*/ 165576 w 242144"/>
              <a:gd name="connsiteY9" fmla="*/ 190500 h 203200"/>
              <a:gd name="connsiteX10" fmla="*/ 210026 w 242144"/>
              <a:gd name="connsiteY10" fmla="*/ 133350 h 203200"/>
              <a:gd name="connsiteX11" fmla="*/ 229076 w 242144"/>
              <a:gd name="connsiteY11" fmla="*/ 107950 h 203200"/>
              <a:gd name="connsiteX12" fmla="*/ 235426 w 242144"/>
              <a:gd name="connsiteY12" fmla="*/ 82550 h 203200"/>
              <a:gd name="connsiteX13" fmla="*/ 241776 w 242144"/>
              <a:gd name="connsiteY13" fmla="*/ 63500 h 203200"/>
              <a:gd name="connsiteX14" fmla="*/ 241776 w 242144"/>
              <a:gd name="connsiteY14" fmla="*/ 508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144" h="203200">
                <a:moveTo>
                  <a:pt x="6826" y="0"/>
                </a:moveTo>
                <a:cubicBezTo>
                  <a:pt x="4709" y="14817"/>
                  <a:pt x="-1800" y="29657"/>
                  <a:pt x="476" y="44450"/>
                </a:cubicBezTo>
                <a:cubicBezTo>
                  <a:pt x="2635" y="58484"/>
                  <a:pt x="13759" y="69575"/>
                  <a:pt x="19526" y="82550"/>
                </a:cubicBezTo>
                <a:cubicBezTo>
                  <a:pt x="22244" y="88667"/>
                  <a:pt x="21143" y="96867"/>
                  <a:pt x="25876" y="101600"/>
                </a:cubicBezTo>
                <a:cubicBezTo>
                  <a:pt x="30609" y="106333"/>
                  <a:pt x="38576" y="105833"/>
                  <a:pt x="44926" y="107950"/>
                </a:cubicBezTo>
                <a:cubicBezTo>
                  <a:pt x="51276" y="114300"/>
                  <a:pt x="58227" y="120101"/>
                  <a:pt x="63976" y="127000"/>
                </a:cubicBezTo>
                <a:cubicBezTo>
                  <a:pt x="68862" y="132863"/>
                  <a:pt x="72240" y="139840"/>
                  <a:pt x="76676" y="146050"/>
                </a:cubicBezTo>
                <a:cubicBezTo>
                  <a:pt x="82827" y="154662"/>
                  <a:pt x="88838" y="163415"/>
                  <a:pt x="95726" y="171450"/>
                </a:cubicBezTo>
                <a:cubicBezTo>
                  <a:pt x="112024" y="190464"/>
                  <a:pt x="114229" y="190135"/>
                  <a:pt x="133826" y="203200"/>
                </a:cubicBezTo>
                <a:cubicBezTo>
                  <a:pt x="144409" y="198967"/>
                  <a:pt x="155910" y="196541"/>
                  <a:pt x="165576" y="190500"/>
                </a:cubicBezTo>
                <a:cubicBezTo>
                  <a:pt x="183826" y="179094"/>
                  <a:pt x="199350" y="147585"/>
                  <a:pt x="210026" y="133350"/>
                </a:cubicBezTo>
                <a:lnTo>
                  <a:pt x="229076" y="107950"/>
                </a:lnTo>
                <a:cubicBezTo>
                  <a:pt x="231193" y="99483"/>
                  <a:pt x="233028" y="90941"/>
                  <a:pt x="235426" y="82550"/>
                </a:cubicBezTo>
                <a:cubicBezTo>
                  <a:pt x="237265" y="76114"/>
                  <a:pt x="240463" y="70064"/>
                  <a:pt x="241776" y="63500"/>
                </a:cubicBezTo>
                <a:cubicBezTo>
                  <a:pt x="242606" y="59349"/>
                  <a:pt x="241776" y="55033"/>
                  <a:pt x="241776" y="5080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83BAE5-CE1F-415E-8316-91F28A75C8F7}"/>
              </a:ext>
            </a:extLst>
          </p:cNvPr>
          <p:cNvSpPr/>
          <p:nvPr/>
        </p:nvSpPr>
        <p:spPr>
          <a:xfrm>
            <a:off x="4783667" y="3754967"/>
            <a:ext cx="762000" cy="152400"/>
          </a:xfrm>
          <a:custGeom>
            <a:avLst/>
            <a:gdLst>
              <a:gd name="connsiteX0" fmla="*/ 0 w 762000"/>
              <a:gd name="connsiteY0" fmla="*/ 0 h 152400"/>
              <a:gd name="connsiteX1" fmla="*/ 29633 w 762000"/>
              <a:gd name="connsiteY1" fmla="*/ 33866 h 152400"/>
              <a:gd name="connsiteX2" fmla="*/ 42333 w 762000"/>
              <a:gd name="connsiteY2" fmla="*/ 38100 h 152400"/>
              <a:gd name="connsiteX3" fmla="*/ 55033 w 762000"/>
              <a:gd name="connsiteY3" fmla="*/ 46566 h 152400"/>
              <a:gd name="connsiteX4" fmla="*/ 71966 w 762000"/>
              <a:gd name="connsiteY4" fmla="*/ 50800 h 152400"/>
              <a:gd name="connsiteX5" fmla="*/ 84666 w 762000"/>
              <a:gd name="connsiteY5" fmla="*/ 55033 h 152400"/>
              <a:gd name="connsiteX6" fmla="*/ 97366 w 762000"/>
              <a:gd name="connsiteY6" fmla="*/ 63500 h 152400"/>
              <a:gd name="connsiteX7" fmla="*/ 110066 w 762000"/>
              <a:gd name="connsiteY7" fmla="*/ 76200 h 152400"/>
              <a:gd name="connsiteX8" fmla="*/ 148166 w 762000"/>
              <a:gd name="connsiteY8" fmla="*/ 80433 h 152400"/>
              <a:gd name="connsiteX9" fmla="*/ 198966 w 762000"/>
              <a:gd name="connsiteY9" fmla="*/ 88900 h 152400"/>
              <a:gd name="connsiteX10" fmla="*/ 228600 w 762000"/>
              <a:gd name="connsiteY10" fmla="*/ 97366 h 152400"/>
              <a:gd name="connsiteX11" fmla="*/ 254000 w 762000"/>
              <a:gd name="connsiteY11" fmla="*/ 101600 h 152400"/>
              <a:gd name="connsiteX12" fmla="*/ 292100 w 762000"/>
              <a:gd name="connsiteY12" fmla="*/ 114300 h 152400"/>
              <a:gd name="connsiteX13" fmla="*/ 321733 w 762000"/>
              <a:gd name="connsiteY13" fmla="*/ 127000 h 152400"/>
              <a:gd name="connsiteX14" fmla="*/ 347133 w 762000"/>
              <a:gd name="connsiteY14" fmla="*/ 131233 h 152400"/>
              <a:gd name="connsiteX15" fmla="*/ 381000 w 762000"/>
              <a:gd name="connsiteY15" fmla="*/ 143933 h 152400"/>
              <a:gd name="connsiteX16" fmla="*/ 431800 w 762000"/>
              <a:gd name="connsiteY16" fmla="*/ 148166 h 152400"/>
              <a:gd name="connsiteX17" fmla="*/ 461433 w 762000"/>
              <a:gd name="connsiteY17" fmla="*/ 152400 h 152400"/>
              <a:gd name="connsiteX18" fmla="*/ 550333 w 762000"/>
              <a:gd name="connsiteY18" fmla="*/ 148166 h 152400"/>
              <a:gd name="connsiteX19" fmla="*/ 584200 w 762000"/>
              <a:gd name="connsiteY19" fmla="*/ 135466 h 152400"/>
              <a:gd name="connsiteX20" fmla="*/ 618066 w 762000"/>
              <a:gd name="connsiteY20" fmla="*/ 127000 h 152400"/>
              <a:gd name="connsiteX21" fmla="*/ 647700 w 762000"/>
              <a:gd name="connsiteY21" fmla="*/ 110066 h 152400"/>
              <a:gd name="connsiteX22" fmla="*/ 660400 w 762000"/>
              <a:gd name="connsiteY22" fmla="*/ 101600 h 152400"/>
              <a:gd name="connsiteX23" fmla="*/ 698500 w 762000"/>
              <a:gd name="connsiteY23" fmla="*/ 84666 h 152400"/>
              <a:gd name="connsiteX24" fmla="*/ 711200 w 762000"/>
              <a:gd name="connsiteY24" fmla="*/ 67733 h 152400"/>
              <a:gd name="connsiteX25" fmla="*/ 719666 w 762000"/>
              <a:gd name="connsiteY25" fmla="*/ 55033 h 152400"/>
              <a:gd name="connsiteX26" fmla="*/ 732366 w 762000"/>
              <a:gd name="connsiteY26" fmla="*/ 46566 h 152400"/>
              <a:gd name="connsiteX27" fmla="*/ 757766 w 762000"/>
              <a:gd name="connsiteY27" fmla="*/ 12700 h 152400"/>
              <a:gd name="connsiteX28" fmla="*/ 762000 w 762000"/>
              <a:gd name="connsiteY28" fmla="*/ 846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152400">
                <a:moveTo>
                  <a:pt x="0" y="0"/>
                </a:moveTo>
                <a:cubicBezTo>
                  <a:pt x="4211" y="5264"/>
                  <a:pt x="21452" y="28412"/>
                  <a:pt x="29633" y="33866"/>
                </a:cubicBezTo>
                <a:cubicBezTo>
                  <a:pt x="33346" y="36341"/>
                  <a:pt x="38342" y="36104"/>
                  <a:pt x="42333" y="38100"/>
                </a:cubicBezTo>
                <a:cubicBezTo>
                  <a:pt x="46884" y="40375"/>
                  <a:pt x="50357" y="44562"/>
                  <a:pt x="55033" y="46566"/>
                </a:cubicBezTo>
                <a:cubicBezTo>
                  <a:pt x="60381" y="48858"/>
                  <a:pt x="66372" y="49202"/>
                  <a:pt x="71966" y="50800"/>
                </a:cubicBezTo>
                <a:cubicBezTo>
                  <a:pt x="76257" y="52026"/>
                  <a:pt x="80433" y="53622"/>
                  <a:pt x="84666" y="55033"/>
                </a:cubicBezTo>
                <a:cubicBezTo>
                  <a:pt x="88899" y="57855"/>
                  <a:pt x="93457" y="60243"/>
                  <a:pt x="97366" y="63500"/>
                </a:cubicBezTo>
                <a:cubicBezTo>
                  <a:pt x="101965" y="67333"/>
                  <a:pt x="104386" y="74307"/>
                  <a:pt x="110066" y="76200"/>
                </a:cubicBezTo>
                <a:cubicBezTo>
                  <a:pt x="122188" y="80241"/>
                  <a:pt x="135487" y="78848"/>
                  <a:pt x="148166" y="80433"/>
                </a:cubicBezTo>
                <a:cubicBezTo>
                  <a:pt x="162519" y="82227"/>
                  <a:pt x="184171" y="85201"/>
                  <a:pt x="198966" y="88900"/>
                </a:cubicBezTo>
                <a:cubicBezTo>
                  <a:pt x="208932" y="91392"/>
                  <a:pt x="218590" y="95056"/>
                  <a:pt x="228600" y="97366"/>
                </a:cubicBezTo>
                <a:cubicBezTo>
                  <a:pt x="236964" y="99296"/>
                  <a:pt x="245706" y="99388"/>
                  <a:pt x="254000" y="101600"/>
                </a:cubicBezTo>
                <a:cubicBezTo>
                  <a:pt x="266935" y="105049"/>
                  <a:pt x="279565" y="109599"/>
                  <a:pt x="292100" y="114300"/>
                </a:cubicBezTo>
                <a:cubicBezTo>
                  <a:pt x="302162" y="118073"/>
                  <a:pt x="311462" y="123840"/>
                  <a:pt x="321733" y="127000"/>
                </a:cubicBezTo>
                <a:cubicBezTo>
                  <a:pt x="329937" y="129524"/>
                  <a:pt x="338666" y="129822"/>
                  <a:pt x="347133" y="131233"/>
                </a:cubicBezTo>
                <a:cubicBezTo>
                  <a:pt x="358422" y="135466"/>
                  <a:pt x="369177" y="141569"/>
                  <a:pt x="381000" y="143933"/>
                </a:cubicBezTo>
                <a:cubicBezTo>
                  <a:pt x="397662" y="147265"/>
                  <a:pt x="414901" y="146387"/>
                  <a:pt x="431800" y="148166"/>
                </a:cubicBezTo>
                <a:cubicBezTo>
                  <a:pt x="441723" y="149211"/>
                  <a:pt x="451555" y="150989"/>
                  <a:pt x="461433" y="152400"/>
                </a:cubicBezTo>
                <a:cubicBezTo>
                  <a:pt x="491066" y="150989"/>
                  <a:pt x="520944" y="152220"/>
                  <a:pt x="550333" y="148166"/>
                </a:cubicBezTo>
                <a:cubicBezTo>
                  <a:pt x="562277" y="146519"/>
                  <a:pt x="572869" y="139586"/>
                  <a:pt x="584200" y="135466"/>
                </a:cubicBezTo>
                <a:cubicBezTo>
                  <a:pt x="600108" y="129681"/>
                  <a:pt x="598358" y="130941"/>
                  <a:pt x="618066" y="127000"/>
                </a:cubicBezTo>
                <a:cubicBezTo>
                  <a:pt x="659009" y="96294"/>
                  <a:pt x="615380" y="126226"/>
                  <a:pt x="647700" y="110066"/>
                </a:cubicBezTo>
                <a:cubicBezTo>
                  <a:pt x="652251" y="107791"/>
                  <a:pt x="655953" y="104071"/>
                  <a:pt x="660400" y="101600"/>
                </a:cubicBezTo>
                <a:cubicBezTo>
                  <a:pt x="682443" y="89354"/>
                  <a:pt x="680284" y="90739"/>
                  <a:pt x="698500" y="84666"/>
                </a:cubicBezTo>
                <a:cubicBezTo>
                  <a:pt x="702733" y="79022"/>
                  <a:pt x="707099" y="73474"/>
                  <a:pt x="711200" y="67733"/>
                </a:cubicBezTo>
                <a:cubicBezTo>
                  <a:pt x="714157" y="63593"/>
                  <a:pt x="716069" y="58631"/>
                  <a:pt x="719666" y="55033"/>
                </a:cubicBezTo>
                <a:cubicBezTo>
                  <a:pt x="723264" y="51435"/>
                  <a:pt x="728962" y="50348"/>
                  <a:pt x="732366" y="46566"/>
                </a:cubicBezTo>
                <a:cubicBezTo>
                  <a:pt x="741806" y="36077"/>
                  <a:pt x="747788" y="22678"/>
                  <a:pt x="757766" y="12700"/>
                </a:cubicBezTo>
                <a:lnTo>
                  <a:pt x="762000" y="8466"/>
                </a:ln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8F968C-5251-4585-8EE2-69F0AD662114}"/>
              </a:ext>
            </a:extLst>
          </p:cNvPr>
          <p:cNvSpPr/>
          <p:nvPr/>
        </p:nvSpPr>
        <p:spPr>
          <a:xfrm>
            <a:off x="1837267" y="3636433"/>
            <a:ext cx="635000" cy="122834"/>
          </a:xfrm>
          <a:custGeom>
            <a:avLst/>
            <a:gdLst>
              <a:gd name="connsiteX0" fmla="*/ 0 w 635000"/>
              <a:gd name="connsiteY0" fmla="*/ 21167 h 122834"/>
              <a:gd name="connsiteX1" fmla="*/ 42333 w 635000"/>
              <a:gd name="connsiteY1" fmla="*/ 29634 h 122834"/>
              <a:gd name="connsiteX2" fmla="*/ 67733 w 635000"/>
              <a:gd name="connsiteY2" fmla="*/ 46567 h 122834"/>
              <a:gd name="connsiteX3" fmla="*/ 80433 w 635000"/>
              <a:gd name="connsiteY3" fmla="*/ 71967 h 122834"/>
              <a:gd name="connsiteX4" fmla="*/ 114300 w 635000"/>
              <a:gd name="connsiteY4" fmla="*/ 88900 h 122834"/>
              <a:gd name="connsiteX5" fmla="*/ 127000 w 635000"/>
              <a:gd name="connsiteY5" fmla="*/ 93134 h 122834"/>
              <a:gd name="connsiteX6" fmla="*/ 143933 w 635000"/>
              <a:gd name="connsiteY6" fmla="*/ 97367 h 122834"/>
              <a:gd name="connsiteX7" fmla="*/ 156633 w 635000"/>
              <a:gd name="connsiteY7" fmla="*/ 101600 h 122834"/>
              <a:gd name="connsiteX8" fmla="*/ 186266 w 635000"/>
              <a:gd name="connsiteY8" fmla="*/ 105834 h 122834"/>
              <a:gd name="connsiteX9" fmla="*/ 300566 w 635000"/>
              <a:gd name="connsiteY9" fmla="*/ 114300 h 122834"/>
              <a:gd name="connsiteX10" fmla="*/ 313266 w 635000"/>
              <a:gd name="connsiteY10" fmla="*/ 118534 h 122834"/>
              <a:gd name="connsiteX11" fmla="*/ 486833 w 635000"/>
              <a:gd name="connsiteY11" fmla="*/ 118534 h 122834"/>
              <a:gd name="connsiteX12" fmla="*/ 503766 w 635000"/>
              <a:gd name="connsiteY12" fmla="*/ 114300 h 122834"/>
              <a:gd name="connsiteX13" fmla="*/ 524933 w 635000"/>
              <a:gd name="connsiteY13" fmla="*/ 110067 h 122834"/>
              <a:gd name="connsiteX14" fmla="*/ 537633 w 635000"/>
              <a:gd name="connsiteY14" fmla="*/ 93134 h 122834"/>
              <a:gd name="connsiteX15" fmla="*/ 571500 w 635000"/>
              <a:gd name="connsiteY15" fmla="*/ 67734 h 122834"/>
              <a:gd name="connsiteX16" fmla="*/ 584200 w 635000"/>
              <a:gd name="connsiteY16" fmla="*/ 42334 h 122834"/>
              <a:gd name="connsiteX17" fmla="*/ 618066 w 635000"/>
              <a:gd name="connsiteY17" fmla="*/ 25400 h 122834"/>
              <a:gd name="connsiteX18" fmla="*/ 635000 w 635000"/>
              <a:gd name="connsiteY18" fmla="*/ 0 h 12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5000" h="122834">
                <a:moveTo>
                  <a:pt x="0" y="21167"/>
                </a:moveTo>
                <a:cubicBezTo>
                  <a:pt x="1550" y="21425"/>
                  <a:pt x="37129" y="26660"/>
                  <a:pt x="42333" y="29634"/>
                </a:cubicBezTo>
                <a:cubicBezTo>
                  <a:pt x="86719" y="54999"/>
                  <a:pt x="28088" y="33353"/>
                  <a:pt x="67733" y="46567"/>
                </a:cubicBezTo>
                <a:cubicBezTo>
                  <a:pt x="71176" y="56897"/>
                  <a:pt x="72226" y="63760"/>
                  <a:pt x="80433" y="71967"/>
                </a:cubicBezTo>
                <a:cubicBezTo>
                  <a:pt x="95909" y="87443"/>
                  <a:pt x="95562" y="83546"/>
                  <a:pt x="114300" y="88900"/>
                </a:cubicBezTo>
                <a:cubicBezTo>
                  <a:pt x="118591" y="90126"/>
                  <a:pt x="122709" y="91908"/>
                  <a:pt x="127000" y="93134"/>
                </a:cubicBezTo>
                <a:cubicBezTo>
                  <a:pt x="132594" y="94732"/>
                  <a:pt x="138339" y="95769"/>
                  <a:pt x="143933" y="97367"/>
                </a:cubicBezTo>
                <a:cubicBezTo>
                  <a:pt x="148224" y="98593"/>
                  <a:pt x="152257" y="100725"/>
                  <a:pt x="156633" y="101600"/>
                </a:cubicBezTo>
                <a:cubicBezTo>
                  <a:pt x="166417" y="103557"/>
                  <a:pt x="176327" y="104957"/>
                  <a:pt x="186266" y="105834"/>
                </a:cubicBezTo>
                <a:cubicBezTo>
                  <a:pt x="224323" y="109192"/>
                  <a:pt x="262466" y="111478"/>
                  <a:pt x="300566" y="114300"/>
                </a:cubicBezTo>
                <a:cubicBezTo>
                  <a:pt x="304799" y="115711"/>
                  <a:pt x="308834" y="118013"/>
                  <a:pt x="313266" y="118534"/>
                </a:cubicBezTo>
                <a:cubicBezTo>
                  <a:pt x="381485" y="126560"/>
                  <a:pt x="408714" y="121427"/>
                  <a:pt x="486833" y="118534"/>
                </a:cubicBezTo>
                <a:cubicBezTo>
                  <a:pt x="492477" y="117123"/>
                  <a:pt x="498086" y="115562"/>
                  <a:pt x="503766" y="114300"/>
                </a:cubicBezTo>
                <a:cubicBezTo>
                  <a:pt x="510790" y="112739"/>
                  <a:pt x="518831" y="113880"/>
                  <a:pt x="524933" y="110067"/>
                </a:cubicBezTo>
                <a:cubicBezTo>
                  <a:pt x="530916" y="106328"/>
                  <a:pt x="532412" y="97880"/>
                  <a:pt x="537633" y="93134"/>
                </a:cubicBezTo>
                <a:cubicBezTo>
                  <a:pt x="548075" y="83642"/>
                  <a:pt x="571500" y="67734"/>
                  <a:pt x="571500" y="67734"/>
                </a:cubicBezTo>
                <a:cubicBezTo>
                  <a:pt x="574004" y="60220"/>
                  <a:pt x="577063" y="47330"/>
                  <a:pt x="584200" y="42334"/>
                </a:cubicBezTo>
                <a:cubicBezTo>
                  <a:pt x="594540" y="35096"/>
                  <a:pt x="618066" y="25400"/>
                  <a:pt x="618066" y="25400"/>
                </a:cubicBezTo>
                <a:cubicBezTo>
                  <a:pt x="624193" y="7020"/>
                  <a:pt x="619145" y="15855"/>
                  <a:pt x="63500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FD88C14-5A2F-4EA1-A3BC-335B89EFB0F0}"/>
              </a:ext>
            </a:extLst>
          </p:cNvPr>
          <p:cNvSpPr/>
          <p:nvPr/>
        </p:nvSpPr>
        <p:spPr>
          <a:xfrm>
            <a:off x="4783667" y="313965"/>
            <a:ext cx="762000" cy="152400"/>
          </a:xfrm>
          <a:custGeom>
            <a:avLst/>
            <a:gdLst>
              <a:gd name="connsiteX0" fmla="*/ 0 w 762000"/>
              <a:gd name="connsiteY0" fmla="*/ 0 h 152400"/>
              <a:gd name="connsiteX1" fmla="*/ 29633 w 762000"/>
              <a:gd name="connsiteY1" fmla="*/ 33866 h 152400"/>
              <a:gd name="connsiteX2" fmla="*/ 42333 w 762000"/>
              <a:gd name="connsiteY2" fmla="*/ 38100 h 152400"/>
              <a:gd name="connsiteX3" fmla="*/ 55033 w 762000"/>
              <a:gd name="connsiteY3" fmla="*/ 46566 h 152400"/>
              <a:gd name="connsiteX4" fmla="*/ 71966 w 762000"/>
              <a:gd name="connsiteY4" fmla="*/ 50800 h 152400"/>
              <a:gd name="connsiteX5" fmla="*/ 84666 w 762000"/>
              <a:gd name="connsiteY5" fmla="*/ 55033 h 152400"/>
              <a:gd name="connsiteX6" fmla="*/ 97366 w 762000"/>
              <a:gd name="connsiteY6" fmla="*/ 63500 h 152400"/>
              <a:gd name="connsiteX7" fmla="*/ 110066 w 762000"/>
              <a:gd name="connsiteY7" fmla="*/ 76200 h 152400"/>
              <a:gd name="connsiteX8" fmla="*/ 148166 w 762000"/>
              <a:gd name="connsiteY8" fmla="*/ 80433 h 152400"/>
              <a:gd name="connsiteX9" fmla="*/ 198966 w 762000"/>
              <a:gd name="connsiteY9" fmla="*/ 88900 h 152400"/>
              <a:gd name="connsiteX10" fmla="*/ 228600 w 762000"/>
              <a:gd name="connsiteY10" fmla="*/ 97366 h 152400"/>
              <a:gd name="connsiteX11" fmla="*/ 254000 w 762000"/>
              <a:gd name="connsiteY11" fmla="*/ 101600 h 152400"/>
              <a:gd name="connsiteX12" fmla="*/ 292100 w 762000"/>
              <a:gd name="connsiteY12" fmla="*/ 114300 h 152400"/>
              <a:gd name="connsiteX13" fmla="*/ 321733 w 762000"/>
              <a:gd name="connsiteY13" fmla="*/ 127000 h 152400"/>
              <a:gd name="connsiteX14" fmla="*/ 347133 w 762000"/>
              <a:gd name="connsiteY14" fmla="*/ 131233 h 152400"/>
              <a:gd name="connsiteX15" fmla="*/ 381000 w 762000"/>
              <a:gd name="connsiteY15" fmla="*/ 143933 h 152400"/>
              <a:gd name="connsiteX16" fmla="*/ 431800 w 762000"/>
              <a:gd name="connsiteY16" fmla="*/ 148166 h 152400"/>
              <a:gd name="connsiteX17" fmla="*/ 461433 w 762000"/>
              <a:gd name="connsiteY17" fmla="*/ 152400 h 152400"/>
              <a:gd name="connsiteX18" fmla="*/ 550333 w 762000"/>
              <a:gd name="connsiteY18" fmla="*/ 148166 h 152400"/>
              <a:gd name="connsiteX19" fmla="*/ 584200 w 762000"/>
              <a:gd name="connsiteY19" fmla="*/ 135466 h 152400"/>
              <a:gd name="connsiteX20" fmla="*/ 618066 w 762000"/>
              <a:gd name="connsiteY20" fmla="*/ 127000 h 152400"/>
              <a:gd name="connsiteX21" fmla="*/ 647700 w 762000"/>
              <a:gd name="connsiteY21" fmla="*/ 110066 h 152400"/>
              <a:gd name="connsiteX22" fmla="*/ 660400 w 762000"/>
              <a:gd name="connsiteY22" fmla="*/ 101600 h 152400"/>
              <a:gd name="connsiteX23" fmla="*/ 698500 w 762000"/>
              <a:gd name="connsiteY23" fmla="*/ 84666 h 152400"/>
              <a:gd name="connsiteX24" fmla="*/ 711200 w 762000"/>
              <a:gd name="connsiteY24" fmla="*/ 67733 h 152400"/>
              <a:gd name="connsiteX25" fmla="*/ 719666 w 762000"/>
              <a:gd name="connsiteY25" fmla="*/ 55033 h 152400"/>
              <a:gd name="connsiteX26" fmla="*/ 732366 w 762000"/>
              <a:gd name="connsiteY26" fmla="*/ 46566 h 152400"/>
              <a:gd name="connsiteX27" fmla="*/ 757766 w 762000"/>
              <a:gd name="connsiteY27" fmla="*/ 12700 h 152400"/>
              <a:gd name="connsiteX28" fmla="*/ 762000 w 762000"/>
              <a:gd name="connsiteY28" fmla="*/ 846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152400">
                <a:moveTo>
                  <a:pt x="0" y="0"/>
                </a:moveTo>
                <a:cubicBezTo>
                  <a:pt x="4211" y="5264"/>
                  <a:pt x="21452" y="28412"/>
                  <a:pt x="29633" y="33866"/>
                </a:cubicBezTo>
                <a:cubicBezTo>
                  <a:pt x="33346" y="36341"/>
                  <a:pt x="38342" y="36104"/>
                  <a:pt x="42333" y="38100"/>
                </a:cubicBezTo>
                <a:cubicBezTo>
                  <a:pt x="46884" y="40375"/>
                  <a:pt x="50357" y="44562"/>
                  <a:pt x="55033" y="46566"/>
                </a:cubicBezTo>
                <a:cubicBezTo>
                  <a:pt x="60381" y="48858"/>
                  <a:pt x="66372" y="49202"/>
                  <a:pt x="71966" y="50800"/>
                </a:cubicBezTo>
                <a:cubicBezTo>
                  <a:pt x="76257" y="52026"/>
                  <a:pt x="80433" y="53622"/>
                  <a:pt x="84666" y="55033"/>
                </a:cubicBezTo>
                <a:cubicBezTo>
                  <a:pt x="88899" y="57855"/>
                  <a:pt x="93457" y="60243"/>
                  <a:pt x="97366" y="63500"/>
                </a:cubicBezTo>
                <a:cubicBezTo>
                  <a:pt x="101965" y="67333"/>
                  <a:pt x="104386" y="74307"/>
                  <a:pt x="110066" y="76200"/>
                </a:cubicBezTo>
                <a:cubicBezTo>
                  <a:pt x="122188" y="80241"/>
                  <a:pt x="135487" y="78848"/>
                  <a:pt x="148166" y="80433"/>
                </a:cubicBezTo>
                <a:cubicBezTo>
                  <a:pt x="162519" y="82227"/>
                  <a:pt x="184171" y="85201"/>
                  <a:pt x="198966" y="88900"/>
                </a:cubicBezTo>
                <a:cubicBezTo>
                  <a:pt x="208932" y="91392"/>
                  <a:pt x="218590" y="95056"/>
                  <a:pt x="228600" y="97366"/>
                </a:cubicBezTo>
                <a:cubicBezTo>
                  <a:pt x="236964" y="99296"/>
                  <a:pt x="245706" y="99388"/>
                  <a:pt x="254000" y="101600"/>
                </a:cubicBezTo>
                <a:cubicBezTo>
                  <a:pt x="266935" y="105049"/>
                  <a:pt x="279565" y="109599"/>
                  <a:pt x="292100" y="114300"/>
                </a:cubicBezTo>
                <a:cubicBezTo>
                  <a:pt x="302162" y="118073"/>
                  <a:pt x="311462" y="123840"/>
                  <a:pt x="321733" y="127000"/>
                </a:cubicBezTo>
                <a:cubicBezTo>
                  <a:pt x="329937" y="129524"/>
                  <a:pt x="338666" y="129822"/>
                  <a:pt x="347133" y="131233"/>
                </a:cubicBezTo>
                <a:cubicBezTo>
                  <a:pt x="358422" y="135466"/>
                  <a:pt x="369177" y="141569"/>
                  <a:pt x="381000" y="143933"/>
                </a:cubicBezTo>
                <a:cubicBezTo>
                  <a:pt x="397662" y="147265"/>
                  <a:pt x="414901" y="146387"/>
                  <a:pt x="431800" y="148166"/>
                </a:cubicBezTo>
                <a:cubicBezTo>
                  <a:pt x="441723" y="149211"/>
                  <a:pt x="451555" y="150989"/>
                  <a:pt x="461433" y="152400"/>
                </a:cubicBezTo>
                <a:cubicBezTo>
                  <a:pt x="491066" y="150989"/>
                  <a:pt x="520944" y="152220"/>
                  <a:pt x="550333" y="148166"/>
                </a:cubicBezTo>
                <a:cubicBezTo>
                  <a:pt x="562277" y="146519"/>
                  <a:pt x="572869" y="139586"/>
                  <a:pt x="584200" y="135466"/>
                </a:cubicBezTo>
                <a:cubicBezTo>
                  <a:pt x="600108" y="129681"/>
                  <a:pt x="598358" y="130941"/>
                  <a:pt x="618066" y="127000"/>
                </a:cubicBezTo>
                <a:cubicBezTo>
                  <a:pt x="659009" y="96294"/>
                  <a:pt x="615380" y="126226"/>
                  <a:pt x="647700" y="110066"/>
                </a:cubicBezTo>
                <a:cubicBezTo>
                  <a:pt x="652251" y="107791"/>
                  <a:pt x="655953" y="104071"/>
                  <a:pt x="660400" y="101600"/>
                </a:cubicBezTo>
                <a:cubicBezTo>
                  <a:pt x="682443" y="89354"/>
                  <a:pt x="680284" y="90739"/>
                  <a:pt x="698500" y="84666"/>
                </a:cubicBezTo>
                <a:cubicBezTo>
                  <a:pt x="702733" y="79022"/>
                  <a:pt x="707099" y="73474"/>
                  <a:pt x="711200" y="67733"/>
                </a:cubicBezTo>
                <a:cubicBezTo>
                  <a:pt x="714157" y="63593"/>
                  <a:pt x="716069" y="58631"/>
                  <a:pt x="719666" y="55033"/>
                </a:cubicBezTo>
                <a:cubicBezTo>
                  <a:pt x="723264" y="51435"/>
                  <a:pt x="728962" y="50348"/>
                  <a:pt x="732366" y="46566"/>
                </a:cubicBezTo>
                <a:cubicBezTo>
                  <a:pt x="741806" y="36077"/>
                  <a:pt x="747788" y="22678"/>
                  <a:pt x="757766" y="12700"/>
                </a:cubicBezTo>
                <a:lnTo>
                  <a:pt x="762000" y="8466"/>
                </a:ln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7498776-354C-4557-A405-53F23BD7F0CF}"/>
              </a:ext>
            </a:extLst>
          </p:cNvPr>
          <p:cNvSpPr/>
          <p:nvPr/>
        </p:nvSpPr>
        <p:spPr>
          <a:xfrm>
            <a:off x="1837267" y="195431"/>
            <a:ext cx="635000" cy="122834"/>
          </a:xfrm>
          <a:custGeom>
            <a:avLst/>
            <a:gdLst>
              <a:gd name="connsiteX0" fmla="*/ 0 w 635000"/>
              <a:gd name="connsiteY0" fmla="*/ 21167 h 122834"/>
              <a:gd name="connsiteX1" fmla="*/ 42333 w 635000"/>
              <a:gd name="connsiteY1" fmla="*/ 29634 h 122834"/>
              <a:gd name="connsiteX2" fmla="*/ 67733 w 635000"/>
              <a:gd name="connsiteY2" fmla="*/ 46567 h 122834"/>
              <a:gd name="connsiteX3" fmla="*/ 80433 w 635000"/>
              <a:gd name="connsiteY3" fmla="*/ 71967 h 122834"/>
              <a:gd name="connsiteX4" fmla="*/ 114300 w 635000"/>
              <a:gd name="connsiteY4" fmla="*/ 88900 h 122834"/>
              <a:gd name="connsiteX5" fmla="*/ 127000 w 635000"/>
              <a:gd name="connsiteY5" fmla="*/ 93134 h 122834"/>
              <a:gd name="connsiteX6" fmla="*/ 143933 w 635000"/>
              <a:gd name="connsiteY6" fmla="*/ 97367 h 122834"/>
              <a:gd name="connsiteX7" fmla="*/ 156633 w 635000"/>
              <a:gd name="connsiteY7" fmla="*/ 101600 h 122834"/>
              <a:gd name="connsiteX8" fmla="*/ 186266 w 635000"/>
              <a:gd name="connsiteY8" fmla="*/ 105834 h 122834"/>
              <a:gd name="connsiteX9" fmla="*/ 300566 w 635000"/>
              <a:gd name="connsiteY9" fmla="*/ 114300 h 122834"/>
              <a:gd name="connsiteX10" fmla="*/ 313266 w 635000"/>
              <a:gd name="connsiteY10" fmla="*/ 118534 h 122834"/>
              <a:gd name="connsiteX11" fmla="*/ 486833 w 635000"/>
              <a:gd name="connsiteY11" fmla="*/ 118534 h 122834"/>
              <a:gd name="connsiteX12" fmla="*/ 503766 w 635000"/>
              <a:gd name="connsiteY12" fmla="*/ 114300 h 122834"/>
              <a:gd name="connsiteX13" fmla="*/ 524933 w 635000"/>
              <a:gd name="connsiteY13" fmla="*/ 110067 h 122834"/>
              <a:gd name="connsiteX14" fmla="*/ 537633 w 635000"/>
              <a:gd name="connsiteY14" fmla="*/ 93134 h 122834"/>
              <a:gd name="connsiteX15" fmla="*/ 571500 w 635000"/>
              <a:gd name="connsiteY15" fmla="*/ 67734 h 122834"/>
              <a:gd name="connsiteX16" fmla="*/ 584200 w 635000"/>
              <a:gd name="connsiteY16" fmla="*/ 42334 h 122834"/>
              <a:gd name="connsiteX17" fmla="*/ 618066 w 635000"/>
              <a:gd name="connsiteY17" fmla="*/ 25400 h 122834"/>
              <a:gd name="connsiteX18" fmla="*/ 635000 w 635000"/>
              <a:gd name="connsiteY18" fmla="*/ 0 h 12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5000" h="122834">
                <a:moveTo>
                  <a:pt x="0" y="21167"/>
                </a:moveTo>
                <a:cubicBezTo>
                  <a:pt x="1550" y="21425"/>
                  <a:pt x="37129" y="26660"/>
                  <a:pt x="42333" y="29634"/>
                </a:cubicBezTo>
                <a:cubicBezTo>
                  <a:pt x="86719" y="54999"/>
                  <a:pt x="28088" y="33353"/>
                  <a:pt x="67733" y="46567"/>
                </a:cubicBezTo>
                <a:cubicBezTo>
                  <a:pt x="71176" y="56897"/>
                  <a:pt x="72226" y="63760"/>
                  <a:pt x="80433" y="71967"/>
                </a:cubicBezTo>
                <a:cubicBezTo>
                  <a:pt x="95909" y="87443"/>
                  <a:pt x="95562" y="83546"/>
                  <a:pt x="114300" y="88900"/>
                </a:cubicBezTo>
                <a:cubicBezTo>
                  <a:pt x="118591" y="90126"/>
                  <a:pt x="122709" y="91908"/>
                  <a:pt x="127000" y="93134"/>
                </a:cubicBezTo>
                <a:cubicBezTo>
                  <a:pt x="132594" y="94732"/>
                  <a:pt x="138339" y="95769"/>
                  <a:pt x="143933" y="97367"/>
                </a:cubicBezTo>
                <a:cubicBezTo>
                  <a:pt x="148224" y="98593"/>
                  <a:pt x="152257" y="100725"/>
                  <a:pt x="156633" y="101600"/>
                </a:cubicBezTo>
                <a:cubicBezTo>
                  <a:pt x="166417" y="103557"/>
                  <a:pt x="176327" y="104957"/>
                  <a:pt x="186266" y="105834"/>
                </a:cubicBezTo>
                <a:cubicBezTo>
                  <a:pt x="224323" y="109192"/>
                  <a:pt x="262466" y="111478"/>
                  <a:pt x="300566" y="114300"/>
                </a:cubicBezTo>
                <a:cubicBezTo>
                  <a:pt x="304799" y="115711"/>
                  <a:pt x="308834" y="118013"/>
                  <a:pt x="313266" y="118534"/>
                </a:cubicBezTo>
                <a:cubicBezTo>
                  <a:pt x="381485" y="126560"/>
                  <a:pt x="408714" y="121427"/>
                  <a:pt x="486833" y="118534"/>
                </a:cubicBezTo>
                <a:cubicBezTo>
                  <a:pt x="492477" y="117123"/>
                  <a:pt x="498086" y="115562"/>
                  <a:pt x="503766" y="114300"/>
                </a:cubicBezTo>
                <a:cubicBezTo>
                  <a:pt x="510790" y="112739"/>
                  <a:pt x="518831" y="113880"/>
                  <a:pt x="524933" y="110067"/>
                </a:cubicBezTo>
                <a:cubicBezTo>
                  <a:pt x="530916" y="106328"/>
                  <a:pt x="532412" y="97880"/>
                  <a:pt x="537633" y="93134"/>
                </a:cubicBezTo>
                <a:cubicBezTo>
                  <a:pt x="548075" y="83642"/>
                  <a:pt x="571500" y="67734"/>
                  <a:pt x="571500" y="67734"/>
                </a:cubicBezTo>
                <a:cubicBezTo>
                  <a:pt x="574004" y="60220"/>
                  <a:pt x="577063" y="47330"/>
                  <a:pt x="584200" y="42334"/>
                </a:cubicBezTo>
                <a:cubicBezTo>
                  <a:pt x="594540" y="35096"/>
                  <a:pt x="618066" y="25400"/>
                  <a:pt x="618066" y="25400"/>
                </a:cubicBezTo>
                <a:cubicBezTo>
                  <a:pt x="624193" y="7020"/>
                  <a:pt x="619145" y="15855"/>
                  <a:pt x="63500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4BD8330-B981-4BF9-B284-2759B43F86CE}"/>
              </a:ext>
            </a:extLst>
          </p:cNvPr>
          <p:cNvSpPr/>
          <p:nvPr/>
        </p:nvSpPr>
        <p:spPr>
          <a:xfrm>
            <a:off x="10876493" y="3766913"/>
            <a:ext cx="762000" cy="152400"/>
          </a:xfrm>
          <a:custGeom>
            <a:avLst/>
            <a:gdLst>
              <a:gd name="connsiteX0" fmla="*/ 0 w 762000"/>
              <a:gd name="connsiteY0" fmla="*/ 0 h 152400"/>
              <a:gd name="connsiteX1" fmla="*/ 29633 w 762000"/>
              <a:gd name="connsiteY1" fmla="*/ 33866 h 152400"/>
              <a:gd name="connsiteX2" fmla="*/ 42333 w 762000"/>
              <a:gd name="connsiteY2" fmla="*/ 38100 h 152400"/>
              <a:gd name="connsiteX3" fmla="*/ 55033 w 762000"/>
              <a:gd name="connsiteY3" fmla="*/ 46566 h 152400"/>
              <a:gd name="connsiteX4" fmla="*/ 71966 w 762000"/>
              <a:gd name="connsiteY4" fmla="*/ 50800 h 152400"/>
              <a:gd name="connsiteX5" fmla="*/ 84666 w 762000"/>
              <a:gd name="connsiteY5" fmla="*/ 55033 h 152400"/>
              <a:gd name="connsiteX6" fmla="*/ 97366 w 762000"/>
              <a:gd name="connsiteY6" fmla="*/ 63500 h 152400"/>
              <a:gd name="connsiteX7" fmla="*/ 110066 w 762000"/>
              <a:gd name="connsiteY7" fmla="*/ 76200 h 152400"/>
              <a:gd name="connsiteX8" fmla="*/ 148166 w 762000"/>
              <a:gd name="connsiteY8" fmla="*/ 80433 h 152400"/>
              <a:gd name="connsiteX9" fmla="*/ 198966 w 762000"/>
              <a:gd name="connsiteY9" fmla="*/ 88900 h 152400"/>
              <a:gd name="connsiteX10" fmla="*/ 228600 w 762000"/>
              <a:gd name="connsiteY10" fmla="*/ 97366 h 152400"/>
              <a:gd name="connsiteX11" fmla="*/ 254000 w 762000"/>
              <a:gd name="connsiteY11" fmla="*/ 101600 h 152400"/>
              <a:gd name="connsiteX12" fmla="*/ 292100 w 762000"/>
              <a:gd name="connsiteY12" fmla="*/ 114300 h 152400"/>
              <a:gd name="connsiteX13" fmla="*/ 321733 w 762000"/>
              <a:gd name="connsiteY13" fmla="*/ 127000 h 152400"/>
              <a:gd name="connsiteX14" fmla="*/ 347133 w 762000"/>
              <a:gd name="connsiteY14" fmla="*/ 131233 h 152400"/>
              <a:gd name="connsiteX15" fmla="*/ 381000 w 762000"/>
              <a:gd name="connsiteY15" fmla="*/ 143933 h 152400"/>
              <a:gd name="connsiteX16" fmla="*/ 431800 w 762000"/>
              <a:gd name="connsiteY16" fmla="*/ 148166 h 152400"/>
              <a:gd name="connsiteX17" fmla="*/ 461433 w 762000"/>
              <a:gd name="connsiteY17" fmla="*/ 152400 h 152400"/>
              <a:gd name="connsiteX18" fmla="*/ 550333 w 762000"/>
              <a:gd name="connsiteY18" fmla="*/ 148166 h 152400"/>
              <a:gd name="connsiteX19" fmla="*/ 584200 w 762000"/>
              <a:gd name="connsiteY19" fmla="*/ 135466 h 152400"/>
              <a:gd name="connsiteX20" fmla="*/ 618066 w 762000"/>
              <a:gd name="connsiteY20" fmla="*/ 127000 h 152400"/>
              <a:gd name="connsiteX21" fmla="*/ 647700 w 762000"/>
              <a:gd name="connsiteY21" fmla="*/ 110066 h 152400"/>
              <a:gd name="connsiteX22" fmla="*/ 660400 w 762000"/>
              <a:gd name="connsiteY22" fmla="*/ 101600 h 152400"/>
              <a:gd name="connsiteX23" fmla="*/ 698500 w 762000"/>
              <a:gd name="connsiteY23" fmla="*/ 84666 h 152400"/>
              <a:gd name="connsiteX24" fmla="*/ 711200 w 762000"/>
              <a:gd name="connsiteY24" fmla="*/ 67733 h 152400"/>
              <a:gd name="connsiteX25" fmla="*/ 719666 w 762000"/>
              <a:gd name="connsiteY25" fmla="*/ 55033 h 152400"/>
              <a:gd name="connsiteX26" fmla="*/ 732366 w 762000"/>
              <a:gd name="connsiteY26" fmla="*/ 46566 h 152400"/>
              <a:gd name="connsiteX27" fmla="*/ 757766 w 762000"/>
              <a:gd name="connsiteY27" fmla="*/ 12700 h 152400"/>
              <a:gd name="connsiteX28" fmla="*/ 762000 w 762000"/>
              <a:gd name="connsiteY28" fmla="*/ 846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152400">
                <a:moveTo>
                  <a:pt x="0" y="0"/>
                </a:moveTo>
                <a:cubicBezTo>
                  <a:pt x="4211" y="5264"/>
                  <a:pt x="21452" y="28412"/>
                  <a:pt x="29633" y="33866"/>
                </a:cubicBezTo>
                <a:cubicBezTo>
                  <a:pt x="33346" y="36341"/>
                  <a:pt x="38342" y="36104"/>
                  <a:pt x="42333" y="38100"/>
                </a:cubicBezTo>
                <a:cubicBezTo>
                  <a:pt x="46884" y="40375"/>
                  <a:pt x="50357" y="44562"/>
                  <a:pt x="55033" y="46566"/>
                </a:cubicBezTo>
                <a:cubicBezTo>
                  <a:pt x="60381" y="48858"/>
                  <a:pt x="66372" y="49202"/>
                  <a:pt x="71966" y="50800"/>
                </a:cubicBezTo>
                <a:cubicBezTo>
                  <a:pt x="76257" y="52026"/>
                  <a:pt x="80433" y="53622"/>
                  <a:pt x="84666" y="55033"/>
                </a:cubicBezTo>
                <a:cubicBezTo>
                  <a:pt x="88899" y="57855"/>
                  <a:pt x="93457" y="60243"/>
                  <a:pt x="97366" y="63500"/>
                </a:cubicBezTo>
                <a:cubicBezTo>
                  <a:pt x="101965" y="67333"/>
                  <a:pt x="104386" y="74307"/>
                  <a:pt x="110066" y="76200"/>
                </a:cubicBezTo>
                <a:cubicBezTo>
                  <a:pt x="122188" y="80241"/>
                  <a:pt x="135487" y="78848"/>
                  <a:pt x="148166" y="80433"/>
                </a:cubicBezTo>
                <a:cubicBezTo>
                  <a:pt x="162519" y="82227"/>
                  <a:pt x="184171" y="85201"/>
                  <a:pt x="198966" y="88900"/>
                </a:cubicBezTo>
                <a:cubicBezTo>
                  <a:pt x="208932" y="91392"/>
                  <a:pt x="218590" y="95056"/>
                  <a:pt x="228600" y="97366"/>
                </a:cubicBezTo>
                <a:cubicBezTo>
                  <a:pt x="236964" y="99296"/>
                  <a:pt x="245706" y="99388"/>
                  <a:pt x="254000" y="101600"/>
                </a:cubicBezTo>
                <a:cubicBezTo>
                  <a:pt x="266935" y="105049"/>
                  <a:pt x="279565" y="109599"/>
                  <a:pt x="292100" y="114300"/>
                </a:cubicBezTo>
                <a:cubicBezTo>
                  <a:pt x="302162" y="118073"/>
                  <a:pt x="311462" y="123840"/>
                  <a:pt x="321733" y="127000"/>
                </a:cubicBezTo>
                <a:cubicBezTo>
                  <a:pt x="329937" y="129524"/>
                  <a:pt x="338666" y="129822"/>
                  <a:pt x="347133" y="131233"/>
                </a:cubicBezTo>
                <a:cubicBezTo>
                  <a:pt x="358422" y="135466"/>
                  <a:pt x="369177" y="141569"/>
                  <a:pt x="381000" y="143933"/>
                </a:cubicBezTo>
                <a:cubicBezTo>
                  <a:pt x="397662" y="147265"/>
                  <a:pt x="414901" y="146387"/>
                  <a:pt x="431800" y="148166"/>
                </a:cubicBezTo>
                <a:cubicBezTo>
                  <a:pt x="441723" y="149211"/>
                  <a:pt x="451555" y="150989"/>
                  <a:pt x="461433" y="152400"/>
                </a:cubicBezTo>
                <a:cubicBezTo>
                  <a:pt x="491066" y="150989"/>
                  <a:pt x="520944" y="152220"/>
                  <a:pt x="550333" y="148166"/>
                </a:cubicBezTo>
                <a:cubicBezTo>
                  <a:pt x="562277" y="146519"/>
                  <a:pt x="572869" y="139586"/>
                  <a:pt x="584200" y="135466"/>
                </a:cubicBezTo>
                <a:cubicBezTo>
                  <a:pt x="600108" y="129681"/>
                  <a:pt x="598358" y="130941"/>
                  <a:pt x="618066" y="127000"/>
                </a:cubicBezTo>
                <a:cubicBezTo>
                  <a:pt x="659009" y="96294"/>
                  <a:pt x="615380" y="126226"/>
                  <a:pt x="647700" y="110066"/>
                </a:cubicBezTo>
                <a:cubicBezTo>
                  <a:pt x="652251" y="107791"/>
                  <a:pt x="655953" y="104071"/>
                  <a:pt x="660400" y="101600"/>
                </a:cubicBezTo>
                <a:cubicBezTo>
                  <a:pt x="682443" y="89354"/>
                  <a:pt x="680284" y="90739"/>
                  <a:pt x="698500" y="84666"/>
                </a:cubicBezTo>
                <a:cubicBezTo>
                  <a:pt x="702733" y="79022"/>
                  <a:pt x="707099" y="73474"/>
                  <a:pt x="711200" y="67733"/>
                </a:cubicBezTo>
                <a:cubicBezTo>
                  <a:pt x="714157" y="63593"/>
                  <a:pt x="716069" y="58631"/>
                  <a:pt x="719666" y="55033"/>
                </a:cubicBezTo>
                <a:cubicBezTo>
                  <a:pt x="723264" y="51435"/>
                  <a:pt x="728962" y="50348"/>
                  <a:pt x="732366" y="46566"/>
                </a:cubicBezTo>
                <a:cubicBezTo>
                  <a:pt x="741806" y="36077"/>
                  <a:pt x="747788" y="22678"/>
                  <a:pt x="757766" y="12700"/>
                </a:cubicBezTo>
                <a:lnTo>
                  <a:pt x="762000" y="8466"/>
                </a:ln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52B20AF-6789-46B0-8C78-66DBFEF98006}"/>
              </a:ext>
            </a:extLst>
          </p:cNvPr>
          <p:cNvSpPr/>
          <p:nvPr/>
        </p:nvSpPr>
        <p:spPr>
          <a:xfrm>
            <a:off x="7930093" y="3648379"/>
            <a:ext cx="635000" cy="122834"/>
          </a:xfrm>
          <a:custGeom>
            <a:avLst/>
            <a:gdLst>
              <a:gd name="connsiteX0" fmla="*/ 0 w 635000"/>
              <a:gd name="connsiteY0" fmla="*/ 21167 h 122834"/>
              <a:gd name="connsiteX1" fmla="*/ 42333 w 635000"/>
              <a:gd name="connsiteY1" fmla="*/ 29634 h 122834"/>
              <a:gd name="connsiteX2" fmla="*/ 67733 w 635000"/>
              <a:gd name="connsiteY2" fmla="*/ 46567 h 122834"/>
              <a:gd name="connsiteX3" fmla="*/ 80433 w 635000"/>
              <a:gd name="connsiteY3" fmla="*/ 71967 h 122834"/>
              <a:gd name="connsiteX4" fmla="*/ 114300 w 635000"/>
              <a:gd name="connsiteY4" fmla="*/ 88900 h 122834"/>
              <a:gd name="connsiteX5" fmla="*/ 127000 w 635000"/>
              <a:gd name="connsiteY5" fmla="*/ 93134 h 122834"/>
              <a:gd name="connsiteX6" fmla="*/ 143933 w 635000"/>
              <a:gd name="connsiteY6" fmla="*/ 97367 h 122834"/>
              <a:gd name="connsiteX7" fmla="*/ 156633 w 635000"/>
              <a:gd name="connsiteY7" fmla="*/ 101600 h 122834"/>
              <a:gd name="connsiteX8" fmla="*/ 186266 w 635000"/>
              <a:gd name="connsiteY8" fmla="*/ 105834 h 122834"/>
              <a:gd name="connsiteX9" fmla="*/ 300566 w 635000"/>
              <a:gd name="connsiteY9" fmla="*/ 114300 h 122834"/>
              <a:gd name="connsiteX10" fmla="*/ 313266 w 635000"/>
              <a:gd name="connsiteY10" fmla="*/ 118534 h 122834"/>
              <a:gd name="connsiteX11" fmla="*/ 486833 w 635000"/>
              <a:gd name="connsiteY11" fmla="*/ 118534 h 122834"/>
              <a:gd name="connsiteX12" fmla="*/ 503766 w 635000"/>
              <a:gd name="connsiteY12" fmla="*/ 114300 h 122834"/>
              <a:gd name="connsiteX13" fmla="*/ 524933 w 635000"/>
              <a:gd name="connsiteY13" fmla="*/ 110067 h 122834"/>
              <a:gd name="connsiteX14" fmla="*/ 537633 w 635000"/>
              <a:gd name="connsiteY14" fmla="*/ 93134 h 122834"/>
              <a:gd name="connsiteX15" fmla="*/ 571500 w 635000"/>
              <a:gd name="connsiteY15" fmla="*/ 67734 h 122834"/>
              <a:gd name="connsiteX16" fmla="*/ 584200 w 635000"/>
              <a:gd name="connsiteY16" fmla="*/ 42334 h 122834"/>
              <a:gd name="connsiteX17" fmla="*/ 618066 w 635000"/>
              <a:gd name="connsiteY17" fmla="*/ 25400 h 122834"/>
              <a:gd name="connsiteX18" fmla="*/ 635000 w 635000"/>
              <a:gd name="connsiteY18" fmla="*/ 0 h 12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5000" h="122834">
                <a:moveTo>
                  <a:pt x="0" y="21167"/>
                </a:moveTo>
                <a:cubicBezTo>
                  <a:pt x="1550" y="21425"/>
                  <a:pt x="37129" y="26660"/>
                  <a:pt x="42333" y="29634"/>
                </a:cubicBezTo>
                <a:cubicBezTo>
                  <a:pt x="86719" y="54999"/>
                  <a:pt x="28088" y="33353"/>
                  <a:pt x="67733" y="46567"/>
                </a:cubicBezTo>
                <a:cubicBezTo>
                  <a:pt x="71176" y="56897"/>
                  <a:pt x="72226" y="63760"/>
                  <a:pt x="80433" y="71967"/>
                </a:cubicBezTo>
                <a:cubicBezTo>
                  <a:pt x="95909" y="87443"/>
                  <a:pt x="95562" y="83546"/>
                  <a:pt x="114300" y="88900"/>
                </a:cubicBezTo>
                <a:cubicBezTo>
                  <a:pt x="118591" y="90126"/>
                  <a:pt x="122709" y="91908"/>
                  <a:pt x="127000" y="93134"/>
                </a:cubicBezTo>
                <a:cubicBezTo>
                  <a:pt x="132594" y="94732"/>
                  <a:pt x="138339" y="95769"/>
                  <a:pt x="143933" y="97367"/>
                </a:cubicBezTo>
                <a:cubicBezTo>
                  <a:pt x="148224" y="98593"/>
                  <a:pt x="152257" y="100725"/>
                  <a:pt x="156633" y="101600"/>
                </a:cubicBezTo>
                <a:cubicBezTo>
                  <a:pt x="166417" y="103557"/>
                  <a:pt x="176327" y="104957"/>
                  <a:pt x="186266" y="105834"/>
                </a:cubicBezTo>
                <a:cubicBezTo>
                  <a:pt x="224323" y="109192"/>
                  <a:pt x="262466" y="111478"/>
                  <a:pt x="300566" y="114300"/>
                </a:cubicBezTo>
                <a:cubicBezTo>
                  <a:pt x="304799" y="115711"/>
                  <a:pt x="308834" y="118013"/>
                  <a:pt x="313266" y="118534"/>
                </a:cubicBezTo>
                <a:cubicBezTo>
                  <a:pt x="381485" y="126560"/>
                  <a:pt x="408714" y="121427"/>
                  <a:pt x="486833" y="118534"/>
                </a:cubicBezTo>
                <a:cubicBezTo>
                  <a:pt x="492477" y="117123"/>
                  <a:pt x="498086" y="115562"/>
                  <a:pt x="503766" y="114300"/>
                </a:cubicBezTo>
                <a:cubicBezTo>
                  <a:pt x="510790" y="112739"/>
                  <a:pt x="518831" y="113880"/>
                  <a:pt x="524933" y="110067"/>
                </a:cubicBezTo>
                <a:cubicBezTo>
                  <a:pt x="530916" y="106328"/>
                  <a:pt x="532412" y="97880"/>
                  <a:pt x="537633" y="93134"/>
                </a:cubicBezTo>
                <a:cubicBezTo>
                  <a:pt x="548075" y="83642"/>
                  <a:pt x="571500" y="67734"/>
                  <a:pt x="571500" y="67734"/>
                </a:cubicBezTo>
                <a:cubicBezTo>
                  <a:pt x="574004" y="60220"/>
                  <a:pt x="577063" y="47330"/>
                  <a:pt x="584200" y="42334"/>
                </a:cubicBezTo>
                <a:cubicBezTo>
                  <a:pt x="594540" y="35096"/>
                  <a:pt x="618066" y="25400"/>
                  <a:pt x="618066" y="25400"/>
                </a:cubicBezTo>
                <a:cubicBezTo>
                  <a:pt x="624193" y="7020"/>
                  <a:pt x="619145" y="15855"/>
                  <a:pt x="63500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6CEFBFA-93C9-42D7-96BD-28993D9C2816}"/>
              </a:ext>
            </a:extLst>
          </p:cNvPr>
          <p:cNvSpPr/>
          <p:nvPr/>
        </p:nvSpPr>
        <p:spPr>
          <a:xfrm>
            <a:off x="10883640" y="329685"/>
            <a:ext cx="762000" cy="152400"/>
          </a:xfrm>
          <a:custGeom>
            <a:avLst/>
            <a:gdLst>
              <a:gd name="connsiteX0" fmla="*/ 0 w 762000"/>
              <a:gd name="connsiteY0" fmla="*/ 0 h 152400"/>
              <a:gd name="connsiteX1" fmla="*/ 29633 w 762000"/>
              <a:gd name="connsiteY1" fmla="*/ 33866 h 152400"/>
              <a:gd name="connsiteX2" fmla="*/ 42333 w 762000"/>
              <a:gd name="connsiteY2" fmla="*/ 38100 h 152400"/>
              <a:gd name="connsiteX3" fmla="*/ 55033 w 762000"/>
              <a:gd name="connsiteY3" fmla="*/ 46566 h 152400"/>
              <a:gd name="connsiteX4" fmla="*/ 71966 w 762000"/>
              <a:gd name="connsiteY4" fmla="*/ 50800 h 152400"/>
              <a:gd name="connsiteX5" fmla="*/ 84666 w 762000"/>
              <a:gd name="connsiteY5" fmla="*/ 55033 h 152400"/>
              <a:gd name="connsiteX6" fmla="*/ 97366 w 762000"/>
              <a:gd name="connsiteY6" fmla="*/ 63500 h 152400"/>
              <a:gd name="connsiteX7" fmla="*/ 110066 w 762000"/>
              <a:gd name="connsiteY7" fmla="*/ 76200 h 152400"/>
              <a:gd name="connsiteX8" fmla="*/ 148166 w 762000"/>
              <a:gd name="connsiteY8" fmla="*/ 80433 h 152400"/>
              <a:gd name="connsiteX9" fmla="*/ 198966 w 762000"/>
              <a:gd name="connsiteY9" fmla="*/ 88900 h 152400"/>
              <a:gd name="connsiteX10" fmla="*/ 228600 w 762000"/>
              <a:gd name="connsiteY10" fmla="*/ 97366 h 152400"/>
              <a:gd name="connsiteX11" fmla="*/ 254000 w 762000"/>
              <a:gd name="connsiteY11" fmla="*/ 101600 h 152400"/>
              <a:gd name="connsiteX12" fmla="*/ 292100 w 762000"/>
              <a:gd name="connsiteY12" fmla="*/ 114300 h 152400"/>
              <a:gd name="connsiteX13" fmla="*/ 321733 w 762000"/>
              <a:gd name="connsiteY13" fmla="*/ 127000 h 152400"/>
              <a:gd name="connsiteX14" fmla="*/ 347133 w 762000"/>
              <a:gd name="connsiteY14" fmla="*/ 131233 h 152400"/>
              <a:gd name="connsiteX15" fmla="*/ 381000 w 762000"/>
              <a:gd name="connsiteY15" fmla="*/ 143933 h 152400"/>
              <a:gd name="connsiteX16" fmla="*/ 431800 w 762000"/>
              <a:gd name="connsiteY16" fmla="*/ 148166 h 152400"/>
              <a:gd name="connsiteX17" fmla="*/ 461433 w 762000"/>
              <a:gd name="connsiteY17" fmla="*/ 152400 h 152400"/>
              <a:gd name="connsiteX18" fmla="*/ 550333 w 762000"/>
              <a:gd name="connsiteY18" fmla="*/ 148166 h 152400"/>
              <a:gd name="connsiteX19" fmla="*/ 584200 w 762000"/>
              <a:gd name="connsiteY19" fmla="*/ 135466 h 152400"/>
              <a:gd name="connsiteX20" fmla="*/ 618066 w 762000"/>
              <a:gd name="connsiteY20" fmla="*/ 127000 h 152400"/>
              <a:gd name="connsiteX21" fmla="*/ 647700 w 762000"/>
              <a:gd name="connsiteY21" fmla="*/ 110066 h 152400"/>
              <a:gd name="connsiteX22" fmla="*/ 660400 w 762000"/>
              <a:gd name="connsiteY22" fmla="*/ 101600 h 152400"/>
              <a:gd name="connsiteX23" fmla="*/ 698500 w 762000"/>
              <a:gd name="connsiteY23" fmla="*/ 84666 h 152400"/>
              <a:gd name="connsiteX24" fmla="*/ 711200 w 762000"/>
              <a:gd name="connsiteY24" fmla="*/ 67733 h 152400"/>
              <a:gd name="connsiteX25" fmla="*/ 719666 w 762000"/>
              <a:gd name="connsiteY25" fmla="*/ 55033 h 152400"/>
              <a:gd name="connsiteX26" fmla="*/ 732366 w 762000"/>
              <a:gd name="connsiteY26" fmla="*/ 46566 h 152400"/>
              <a:gd name="connsiteX27" fmla="*/ 757766 w 762000"/>
              <a:gd name="connsiteY27" fmla="*/ 12700 h 152400"/>
              <a:gd name="connsiteX28" fmla="*/ 762000 w 762000"/>
              <a:gd name="connsiteY28" fmla="*/ 846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152400">
                <a:moveTo>
                  <a:pt x="0" y="0"/>
                </a:moveTo>
                <a:cubicBezTo>
                  <a:pt x="4211" y="5264"/>
                  <a:pt x="21452" y="28412"/>
                  <a:pt x="29633" y="33866"/>
                </a:cubicBezTo>
                <a:cubicBezTo>
                  <a:pt x="33346" y="36341"/>
                  <a:pt x="38342" y="36104"/>
                  <a:pt x="42333" y="38100"/>
                </a:cubicBezTo>
                <a:cubicBezTo>
                  <a:pt x="46884" y="40375"/>
                  <a:pt x="50357" y="44562"/>
                  <a:pt x="55033" y="46566"/>
                </a:cubicBezTo>
                <a:cubicBezTo>
                  <a:pt x="60381" y="48858"/>
                  <a:pt x="66372" y="49202"/>
                  <a:pt x="71966" y="50800"/>
                </a:cubicBezTo>
                <a:cubicBezTo>
                  <a:pt x="76257" y="52026"/>
                  <a:pt x="80433" y="53622"/>
                  <a:pt x="84666" y="55033"/>
                </a:cubicBezTo>
                <a:cubicBezTo>
                  <a:pt x="88899" y="57855"/>
                  <a:pt x="93457" y="60243"/>
                  <a:pt x="97366" y="63500"/>
                </a:cubicBezTo>
                <a:cubicBezTo>
                  <a:pt x="101965" y="67333"/>
                  <a:pt x="104386" y="74307"/>
                  <a:pt x="110066" y="76200"/>
                </a:cubicBezTo>
                <a:cubicBezTo>
                  <a:pt x="122188" y="80241"/>
                  <a:pt x="135487" y="78848"/>
                  <a:pt x="148166" y="80433"/>
                </a:cubicBezTo>
                <a:cubicBezTo>
                  <a:pt x="162519" y="82227"/>
                  <a:pt x="184171" y="85201"/>
                  <a:pt x="198966" y="88900"/>
                </a:cubicBezTo>
                <a:cubicBezTo>
                  <a:pt x="208932" y="91392"/>
                  <a:pt x="218590" y="95056"/>
                  <a:pt x="228600" y="97366"/>
                </a:cubicBezTo>
                <a:cubicBezTo>
                  <a:pt x="236964" y="99296"/>
                  <a:pt x="245706" y="99388"/>
                  <a:pt x="254000" y="101600"/>
                </a:cubicBezTo>
                <a:cubicBezTo>
                  <a:pt x="266935" y="105049"/>
                  <a:pt x="279565" y="109599"/>
                  <a:pt x="292100" y="114300"/>
                </a:cubicBezTo>
                <a:cubicBezTo>
                  <a:pt x="302162" y="118073"/>
                  <a:pt x="311462" y="123840"/>
                  <a:pt x="321733" y="127000"/>
                </a:cubicBezTo>
                <a:cubicBezTo>
                  <a:pt x="329937" y="129524"/>
                  <a:pt x="338666" y="129822"/>
                  <a:pt x="347133" y="131233"/>
                </a:cubicBezTo>
                <a:cubicBezTo>
                  <a:pt x="358422" y="135466"/>
                  <a:pt x="369177" y="141569"/>
                  <a:pt x="381000" y="143933"/>
                </a:cubicBezTo>
                <a:cubicBezTo>
                  <a:pt x="397662" y="147265"/>
                  <a:pt x="414901" y="146387"/>
                  <a:pt x="431800" y="148166"/>
                </a:cubicBezTo>
                <a:cubicBezTo>
                  <a:pt x="441723" y="149211"/>
                  <a:pt x="451555" y="150989"/>
                  <a:pt x="461433" y="152400"/>
                </a:cubicBezTo>
                <a:cubicBezTo>
                  <a:pt x="491066" y="150989"/>
                  <a:pt x="520944" y="152220"/>
                  <a:pt x="550333" y="148166"/>
                </a:cubicBezTo>
                <a:cubicBezTo>
                  <a:pt x="562277" y="146519"/>
                  <a:pt x="572869" y="139586"/>
                  <a:pt x="584200" y="135466"/>
                </a:cubicBezTo>
                <a:cubicBezTo>
                  <a:pt x="600108" y="129681"/>
                  <a:pt x="598358" y="130941"/>
                  <a:pt x="618066" y="127000"/>
                </a:cubicBezTo>
                <a:cubicBezTo>
                  <a:pt x="659009" y="96294"/>
                  <a:pt x="615380" y="126226"/>
                  <a:pt x="647700" y="110066"/>
                </a:cubicBezTo>
                <a:cubicBezTo>
                  <a:pt x="652251" y="107791"/>
                  <a:pt x="655953" y="104071"/>
                  <a:pt x="660400" y="101600"/>
                </a:cubicBezTo>
                <a:cubicBezTo>
                  <a:pt x="682443" y="89354"/>
                  <a:pt x="680284" y="90739"/>
                  <a:pt x="698500" y="84666"/>
                </a:cubicBezTo>
                <a:cubicBezTo>
                  <a:pt x="702733" y="79022"/>
                  <a:pt x="707099" y="73474"/>
                  <a:pt x="711200" y="67733"/>
                </a:cubicBezTo>
                <a:cubicBezTo>
                  <a:pt x="714157" y="63593"/>
                  <a:pt x="716069" y="58631"/>
                  <a:pt x="719666" y="55033"/>
                </a:cubicBezTo>
                <a:cubicBezTo>
                  <a:pt x="723264" y="51435"/>
                  <a:pt x="728962" y="50348"/>
                  <a:pt x="732366" y="46566"/>
                </a:cubicBezTo>
                <a:cubicBezTo>
                  <a:pt x="741806" y="36077"/>
                  <a:pt x="747788" y="22678"/>
                  <a:pt x="757766" y="12700"/>
                </a:cubicBezTo>
                <a:lnTo>
                  <a:pt x="762000" y="8466"/>
                </a:ln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6FBC689-815F-46B3-9343-F231481EB6F3}"/>
              </a:ext>
            </a:extLst>
          </p:cNvPr>
          <p:cNvSpPr/>
          <p:nvPr/>
        </p:nvSpPr>
        <p:spPr>
          <a:xfrm>
            <a:off x="7937240" y="211151"/>
            <a:ext cx="635000" cy="122834"/>
          </a:xfrm>
          <a:custGeom>
            <a:avLst/>
            <a:gdLst>
              <a:gd name="connsiteX0" fmla="*/ 0 w 635000"/>
              <a:gd name="connsiteY0" fmla="*/ 21167 h 122834"/>
              <a:gd name="connsiteX1" fmla="*/ 42333 w 635000"/>
              <a:gd name="connsiteY1" fmla="*/ 29634 h 122834"/>
              <a:gd name="connsiteX2" fmla="*/ 67733 w 635000"/>
              <a:gd name="connsiteY2" fmla="*/ 46567 h 122834"/>
              <a:gd name="connsiteX3" fmla="*/ 80433 w 635000"/>
              <a:gd name="connsiteY3" fmla="*/ 71967 h 122834"/>
              <a:gd name="connsiteX4" fmla="*/ 114300 w 635000"/>
              <a:gd name="connsiteY4" fmla="*/ 88900 h 122834"/>
              <a:gd name="connsiteX5" fmla="*/ 127000 w 635000"/>
              <a:gd name="connsiteY5" fmla="*/ 93134 h 122834"/>
              <a:gd name="connsiteX6" fmla="*/ 143933 w 635000"/>
              <a:gd name="connsiteY6" fmla="*/ 97367 h 122834"/>
              <a:gd name="connsiteX7" fmla="*/ 156633 w 635000"/>
              <a:gd name="connsiteY7" fmla="*/ 101600 h 122834"/>
              <a:gd name="connsiteX8" fmla="*/ 186266 w 635000"/>
              <a:gd name="connsiteY8" fmla="*/ 105834 h 122834"/>
              <a:gd name="connsiteX9" fmla="*/ 300566 w 635000"/>
              <a:gd name="connsiteY9" fmla="*/ 114300 h 122834"/>
              <a:gd name="connsiteX10" fmla="*/ 313266 w 635000"/>
              <a:gd name="connsiteY10" fmla="*/ 118534 h 122834"/>
              <a:gd name="connsiteX11" fmla="*/ 486833 w 635000"/>
              <a:gd name="connsiteY11" fmla="*/ 118534 h 122834"/>
              <a:gd name="connsiteX12" fmla="*/ 503766 w 635000"/>
              <a:gd name="connsiteY12" fmla="*/ 114300 h 122834"/>
              <a:gd name="connsiteX13" fmla="*/ 524933 w 635000"/>
              <a:gd name="connsiteY13" fmla="*/ 110067 h 122834"/>
              <a:gd name="connsiteX14" fmla="*/ 537633 w 635000"/>
              <a:gd name="connsiteY14" fmla="*/ 93134 h 122834"/>
              <a:gd name="connsiteX15" fmla="*/ 571500 w 635000"/>
              <a:gd name="connsiteY15" fmla="*/ 67734 h 122834"/>
              <a:gd name="connsiteX16" fmla="*/ 584200 w 635000"/>
              <a:gd name="connsiteY16" fmla="*/ 42334 h 122834"/>
              <a:gd name="connsiteX17" fmla="*/ 618066 w 635000"/>
              <a:gd name="connsiteY17" fmla="*/ 25400 h 122834"/>
              <a:gd name="connsiteX18" fmla="*/ 635000 w 635000"/>
              <a:gd name="connsiteY18" fmla="*/ 0 h 12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5000" h="122834">
                <a:moveTo>
                  <a:pt x="0" y="21167"/>
                </a:moveTo>
                <a:cubicBezTo>
                  <a:pt x="1550" y="21425"/>
                  <a:pt x="37129" y="26660"/>
                  <a:pt x="42333" y="29634"/>
                </a:cubicBezTo>
                <a:cubicBezTo>
                  <a:pt x="86719" y="54999"/>
                  <a:pt x="28088" y="33353"/>
                  <a:pt x="67733" y="46567"/>
                </a:cubicBezTo>
                <a:cubicBezTo>
                  <a:pt x="71176" y="56897"/>
                  <a:pt x="72226" y="63760"/>
                  <a:pt x="80433" y="71967"/>
                </a:cubicBezTo>
                <a:cubicBezTo>
                  <a:pt x="95909" y="87443"/>
                  <a:pt x="95562" y="83546"/>
                  <a:pt x="114300" y="88900"/>
                </a:cubicBezTo>
                <a:cubicBezTo>
                  <a:pt x="118591" y="90126"/>
                  <a:pt x="122709" y="91908"/>
                  <a:pt x="127000" y="93134"/>
                </a:cubicBezTo>
                <a:cubicBezTo>
                  <a:pt x="132594" y="94732"/>
                  <a:pt x="138339" y="95769"/>
                  <a:pt x="143933" y="97367"/>
                </a:cubicBezTo>
                <a:cubicBezTo>
                  <a:pt x="148224" y="98593"/>
                  <a:pt x="152257" y="100725"/>
                  <a:pt x="156633" y="101600"/>
                </a:cubicBezTo>
                <a:cubicBezTo>
                  <a:pt x="166417" y="103557"/>
                  <a:pt x="176327" y="104957"/>
                  <a:pt x="186266" y="105834"/>
                </a:cubicBezTo>
                <a:cubicBezTo>
                  <a:pt x="224323" y="109192"/>
                  <a:pt x="262466" y="111478"/>
                  <a:pt x="300566" y="114300"/>
                </a:cubicBezTo>
                <a:cubicBezTo>
                  <a:pt x="304799" y="115711"/>
                  <a:pt x="308834" y="118013"/>
                  <a:pt x="313266" y="118534"/>
                </a:cubicBezTo>
                <a:cubicBezTo>
                  <a:pt x="381485" y="126560"/>
                  <a:pt x="408714" y="121427"/>
                  <a:pt x="486833" y="118534"/>
                </a:cubicBezTo>
                <a:cubicBezTo>
                  <a:pt x="492477" y="117123"/>
                  <a:pt x="498086" y="115562"/>
                  <a:pt x="503766" y="114300"/>
                </a:cubicBezTo>
                <a:cubicBezTo>
                  <a:pt x="510790" y="112739"/>
                  <a:pt x="518831" y="113880"/>
                  <a:pt x="524933" y="110067"/>
                </a:cubicBezTo>
                <a:cubicBezTo>
                  <a:pt x="530916" y="106328"/>
                  <a:pt x="532412" y="97880"/>
                  <a:pt x="537633" y="93134"/>
                </a:cubicBezTo>
                <a:cubicBezTo>
                  <a:pt x="548075" y="83642"/>
                  <a:pt x="571500" y="67734"/>
                  <a:pt x="571500" y="67734"/>
                </a:cubicBezTo>
                <a:cubicBezTo>
                  <a:pt x="574004" y="60220"/>
                  <a:pt x="577063" y="47330"/>
                  <a:pt x="584200" y="42334"/>
                </a:cubicBezTo>
                <a:cubicBezTo>
                  <a:pt x="594540" y="35096"/>
                  <a:pt x="618066" y="25400"/>
                  <a:pt x="618066" y="25400"/>
                </a:cubicBezTo>
                <a:cubicBezTo>
                  <a:pt x="624193" y="7020"/>
                  <a:pt x="619145" y="15855"/>
                  <a:pt x="63500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10A47E-98AE-CB5C-F7FC-019CD2770B89}"/>
              </a:ext>
            </a:extLst>
          </p:cNvPr>
          <p:cNvSpPr txBox="1"/>
          <p:nvPr/>
        </p:nvSpPr>
        <p:spPr>
          <a:xfrm>
            <a:off x="573436" y="732630"/>
            <a:ext cx="514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Algerian" panose="04020705040A02060702" pitchFamily="82" charset="0"/>
              </a:rPr>
              <a:t>Join us for 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CF6331-02E9-EB33-B7D9-D380F6E4CCC5}"/>
              </a:ext>
            </a:extLst>
          </p:cNvPr>
          <p:cNvSpPr txBox="1"/>
          <p:nvPr/>
        </p:nvSpPr>
        <p:spPr>
          <a:xfrm>
            <a:off x="114864" y="2958376"/>
            <a:ext cx="59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Date –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5D0BBE-E4C2-66C2-CA79-75C9E7C1BC32}"/>
              </a:ext>
            </a:extLst>
          </p:cNvPr>
          <p:cNvSpPr txBox="1"/>
          <p:nvPr/>
        </p:nvSpPr>
        <p:spPr>
          <a:xfrm>
            <a:off x="2252601" y="1893443"/>
            <a:ext cx="364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lgerian" panose="04020705040A02060702" pitchFamily="82" charset="0"/>
              </a:rPr>
              <a:t>good time</a:t>
            </a:r>
            <a:r>
              <a:rPr lang="en-GB" sz="7200" dirty="0">
                <a:latin typeface="Algerian" panose="04020705040A02060702" pitchFamily="82" charset="0"/>
              </a:rPr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C83A0A-39A1-A1B7-65B1-FF00B56A3365}"/>
              </a:ext>
            </a:extLst>
          </p:cNvPr>
          <p:cNvSpPr txBox="1"/>
          <p:nvPr/>
        </p:nvSpPr>
        <p:spPr>
          <a:xfrm>
            <a:off x="-7662" y="1238618"/>
            <a:ext cx="409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Algerian" panose="04020705040A02060702" pitchFamily="82" charset="0"/>
              </a:rPr>
              <a:t>bloody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A52CF5-8F54-5222-85D8-241612BBB16F}"/>
              </a:ext>
            </a:extLst>
          </p:cNvPr>
          <p:cNvSpPr/>
          <p:nvPr/>
        </p:nvSpPr>
        <p:spPr>
          <a:xfrm rot="253402">
            <a:off x="6894852" y="693024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70B033-8279-9D98-EA1C-C4DD6069A7EA}"/>
              </a:ext>
            </a:extLst>
          </p:cNvPr>
          <p:cNvSpPr/>
          <p:nvPr/>
        </p:nvSpPr>
        <p:spPr>
          <a:xfrm>
            <a:off x="10000433" y="1777670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1A51C0-61A6-BBB4-824B-23733B83C770}"/>
              </a:ext>
            </a:extLst>
          </p:cNvPr>
          <p:cNvSpPr txBox="1"/>
          <p:nvPr/>
        </p:nvSpPr>
        <p:spPr>
          <a:xfrm>
            <a:off x="6645414" y="726450"/>
            <a:ext cx="514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Algerian" panose="04020705040A02060702" pitchFamily="82" charset="0"/>
              </a:rPr>
              <a:t>Join us for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147409-825D-BA76-0B6E-21032124768E}"/>
              </a:ext>
            </a:extLst>
          </p:cNvPr>
          <p:cNvSpPr txBox="1"/>
          <p:nvPr/>
        </p:nvSpPr>
        <p:spPr>
          <a:xfrm>
            <a:off x="6149173" y="2962619"/>
            <a:ext cx="59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Date -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A9A076-DB00-55A4-303A-1A5FA1671F14}"/>
              </a:ext>
            </a:extLst>
          </p:cNvPr>
          <p:cNvSpPr txBox="1"/>
          <p:nvPr/>
        </p:nvSpPr>
        <p:spPr>
          <a:xfrm>
            <a:off x="8334024" y="1914901"/>
            <a:ext cx="364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lgerian" panose="04020705040A02060702" pitchFamily="82" charset="0"/>
              </a:rPr>
              <a:t>good time</a:t>
            </a:r>
            <a:r>
              <a:rPr lang="en-GB" sz="7200" dirty="0">
                <a:latin typeface="Algerian" panose="04020705040A02060702" pitchFamily="82" charset="0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D3EC05-9464-3EAF-BE7D-A2097AE335A9}"/>
              </a:ext>
            </a:extLst>
          </p:cNvPr>
          <p:cNvSpPr txBox="1"/>
          <p:nvPr/>
        </p:nvSpPr>
        <p:spPr>
          <a:xfrm>
            <a:off x="6064316" y="1232438"/>
            <a:ext cx="409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Algerian" panose="04020705040A02060702" pitchFamily="82" charset="0"/>
              </a:rPr>
              <a:t>bloody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3484B26-F04C-34B2-278F-CC18AF6C4897}"/>
              </a:ext>
            </a:extLst>
          </p:cNvPr>
          <p:cNvSpPr/>
          <p:nvPr/>
        </p:nvSpPr>
        <p:spPr>
          <a:xfrm rot="253402">
            <a:off x="826782" y="4142830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5A8E604-CBCC-1A0D-4038-F674BE81C347}"/>
              </a:ext>
            </a:extLst>
          </p:cNvPr>
          <p:cNvSpPr/>
          <p:nvPr/>
        </p:nvSpPr>
        <p:spPr>
          <a:xfrm>
            <a:off x="3932363" y="5227476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45AADA-FF5E-4EEB-5F36-22C3B37969AE}"/>
              </a:ext>
            </a:extLst>
          </p:cNvPr>
          <p:cNvSpPr txBox="1"/>
          <p:nvPr/>
        </p:nvSpPr>
        <p:spPr>
          <a:xfrm>
            <a:off x="577344" y="4176256"/>
            <a:ext cx="514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Algerian" panose="04020705040A02060702" pitchFamily="82" charset="0"/>
              </a:rPr>
              <a:t>Join us for 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63757E-0689-030C-08AA-5BE2C5A0588E}"/>
              </a:ext>
            </a:extLst>
          </p:cNvPr>
          <p:cNvSpPr txBox="1"/>
          <p:nvPr/>
        </p:nvSpPr>
        <p:spPr>
          <a:xfrm>
            <a:off x="124563" y="6367693"/>
            <a:ext cx="59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Date - time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54540A-B6A1-0C6E-FBAD-A900785FA2BE}"/>
              </a:ext>
            </a:extLst>
          </p:cNvPr>
          <p:cNvSpPr txBox="1"/>
          <p:nvPr/>
        </p:nvSpPr>
        <p:spPr>
          <a:xfrm>
            <a:off x="2263645" y="5321109"/>
            <a:ext cx="364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lgerian" panose="04020705040A02060702" pitchFamily="82" charset="0"/>
              </a:rPr>
              <a:t>good time</a:t>
            </a:r>
            <a:r>
              <a:rPr lang="en-GB" sz="7200" dirty="0">
                <a:latin typeface="Algerian" panose="04020705040A02060702" pitchFamily="82" charset="0"/>
              </a:rPr>
              <a:t>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0B9C11-61B9-BFD9-963A-B1C08CD88729}"/>
              </a:ext>
            </a:extLst>
          </p:cNvPr>
          <p:cNvSpPr txBox="1"/>
          <p:nvPr/>
        </p:nvSpPr>
        <p:spPr>
          <a:xfrm>
            <a:off x="-3754" y="4682244"/>
            <a:ext cx="409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Algerian" panose="04020705040A02060702" pitchFamily="82" charset="0"/>
              </a:rPr>
              <a:t>bloody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E2E4AB5-C794-92FA-6879-EA3DED74C023}"/>
              </a:ext>
            </a:extLst>
          </p:cNvPr>
          <p:cNvSpPr/>
          <p:nvPr/>
        </p:nvSpPr>
        <p:spPr>
          <a:xfrm rot="253402">
            <a:off x="6948473" y="4137267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7D0D784-90E7-B814-A76B-CC4E5E3F83FA}"/>
              </a:ext>
            </a:extLst>
          </p:cNvPr>
          <p:cNvSpPr/>
          <p:nvPr/>
        </p:nvSpPr>
        <p:spPr>
          <a:xfrm>
            <a:off x="10054054" y="5221913"/>
            <a:ext cx="158750" cy="419100"/>
          </a:xfrm>
          <a:custGeom>
            <a:avLst/>
            <a:gdLst>
              <a:gd name="connsiteX0" fmla="*/ 107950 w 158750"/>
              <a:gd name="connsiteY0" fmla="*/ 0 h 419100"/>
              <a:gd name="connsiteX1" fmla="*/ 101600 w 158750"/>
              <a:gd name="connsiteY1" fmla="*/ 31750 h 419100"/>
              <a:gd name="connsiteX2" fmla="*/ 88900 w 158750"/>
              <a:gd name="connsiteY2" fmla="*/ 50800 h 419100"/>
              <a:gd name="connsiteX3" fmla="*/ 50800 w 158750"/>
              <a:gd name="connsiteY3" fmla="*/ 101600 h 419100"/>
              <a:gd name="connsiteX4" fmla="*/ 44450 w 158750"/>
              <a:gd name="connsiteY4" fmla="*/ 120650 h 419100"/>
              <a:gd name="connsiteX5" fmla="*/ 38100 w 158750"/>
              <a:gd name="connsiteY5" fmla="*/ 152400 h 419100"/>
              <a:gd name="connsiteX6" fmla="*/ 12700 w 158750"/>
              <a:gd name="connsiteY6" fmla="*/ 203200 h 419100"/>
              <a:gd name="connsiteX7" fmla="*/ 0 w 158750"/>
              <a:gd name="connsiteY7" fmla="*/ 228600 h 419100"/>
              <a:gd name="connsiteX8" fmla="*/ 6350 w 158750"/>
              <a:gd name="connsiteY8" fmla="*/ 368300 h 419100"/>
              <a:gd name="connsiteX9" fmla="*/ 19050 w 158750"/>
              <a:gd name="connsiteY9" fmla="*/ 400050 h 419100"/>
              <a:gd name="connsiteX10" fmla="*/ 38100 w 158750"/>
              <a:gd name="connsiteY10" fmla="*/ 406400 h 419100"/>
              <a:gd name="connsiteX11" fmla="*/ 57150 w 158750"/>
              <a:gd name="connsiteY11" fmla="*/ 419100 h 419100"/>
              <a:gd name="connsiteX12" fmla="*/ 107950 w 158750"/>
              <a:gd name="connsiteY12" fmla="*/ 412750 h 419100"/>
              <a:gd name="connsiteX13" fmla="*/ 120650 w 158750"/>
              <a:gd name="connsiteY13" fmla="*/ 387350 h 419100"/>
              <a:gd name="connsiteX14" fmla="*/ 139700 w 158750"/>
              <a:gd name="connsiteY14" fmla="*/ 381000 h 419100"/>
              <a:gd name="connsiteX15" fmla="*/ 146050 w 158750"/>
              <a:gd name="connsiteY15" fmla="*/ 361950 h 419100"/>
              <a:gd name="connsiteX16" fmla="*/ 152400 w 158750"/>
              <a:gd name="connsiteY16" fmla="*/ 330200 h 419100"/>
              <a:gd name="connsiteX17" fmla="*/ 158750 w 158750"/>
              <a:gd name="connsiteY17" fmla="*/ 304800 h 419100"/>
              <a:gd name="connsiteX18" fmla="*/ 152400 w 158750"/>
              <a:gd name="connsiteY18" fmla="*/ 127000 h 419100"/>
              <a:gd name="connsiteX19" fmla="*/ 139700 w 158750"/>
              <a:gd name="connsiteY19" fmla="*/ 107950 h 419100"/>
              <a:gd name="connsiteX20" fmla="*/ 120650 w 158750"/>
              <a:gd name="connsiteY20" fmla="*/ 44450 h 419100"/>
              <a:gd name="connsiteX21" fmla="*/ 107950 w 158750"/>
              <a:gd name="connsiteY21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8750" h="419100">
                <a:moveTo>
                  <a:pt x="107950" y="0"/>
                </a:moveTo>
                <a:cubicBezTo>
                  <a:pt x="105833" y="10583"/>
                  <a:pt x="105390" y="21644"/>
                  <a:pt x="101600" y="31750"/>
                </a:cubicBezTo>
                <a:cubicBezTo>
                  <a:pt x="98920" y="38896"/>
                  <a:pt x="92945" y="44328"/>
                  <a:pt x="88900" y="50800"/>
                </a:cubicBezTo>
                <a:cubicBezTo>
                  <a:pt x="62600" y="92881"/>
                  <a:pt x="80491" y="71909"/>
                  <a:pt x="50800" y="101600"/>
                </a:cubicBezTo>
                <a:cubicBezTo>
                  <a:pt x="48683" y="107950"/>
                  <a:pt x="46073" y="114156"/>
                  <a:pt x="44450" y="120650"/>
                </a:cubicBezTo>
                <a:cubicBezTo>
                  <a:pt x="41832" y="131121"/>
                  <a:pt x="41974" y="142326"/>
                  <a:pt x="38100" y="152400"/>
                </a:cubicBezTo>
                <a:cubicBezTo>
                  <a:pt x="31304" y="170070"/>
                  <a:pt x="21167" y="186267"/>
                  <a:pt x="12700" y="203200"/>
                </a:cubicBezTo>
                <a:lnTo>
                  <a:pt x="0" y="228600"/>
                </a:lnTo>
                <a:cubicBezTo>
                  <a:pt x="2117" y="275167"/>
                  <a:pt x="1202" y="321970"/>
                  <a:pt x="6350" y="368300"/>
                </a:cubicBezTo>
                <a:cubicBezTo>
                  <a:pt x="7609" y="379629"/>
                  <a:pt x="11753" y="391293"/>
                  <a:pt x="19050" y="400050"/>
                </a:cubicBezTo>
                <a:cubicBezTo>
                  <a:pt x="23335" y="405192"/>
                  <a:pt x="32113" y="403407"/>
                  <a:pt x="38100" y="406400"/>
                </a:cubicBezTo>
                <a:cubicBezTo>
                  <a:pt x="44926" y="409813"/>
                  <a:pt x="50800" y="414867"/>
                  <a:pt x="57150" y="419100"/>
                </a:cubicBezTo>
                <a:cubicBezTo>
                  <a:pt x="74083" y="416983"/>
                  <a:pt x="92686" y="420382"/>
                  <a:pt x="107950" y="412750"/>
                </a:cubicBezTo>
                <a:cubicBezTo>
                  <a:pt x="116417" y="408517"/>
                  <a:pt x="113957" y="394043"/>
                  <a:pt x="120650" y="387350"/>
                </a:cubicBezTo>
                <a:cubicBezTo>
                  <a:pt x="125383" y="382617"/>
                  <a:pt x="133350" y="383117"/>
                  <a:pt x="139700" y="381000"/>
                </a:cubicBezTo>
                <a:cubicBezTo>
                  <a:pt x="141817" y="374650"/>
                  <a:pt x="144427" y="368444"/>
                  <a:pt x="146050" y="361950"/>
                </a:cubicBezTo>
                <a:cubicBezTo>
                  <a:pt x="148668" y="351479"/>
                  <a:pt x="150059" y="340736"/>
                  <a:pt x="152400" y="330200"/>
                </a:cubicBezTo>
                <a:cubicBezTo>
                  <a:pt x="154293" y="321681"/>
                  <a:pt x="156633" y="313267"/>
                  <a:pt x="158750" y="304800"/>
                </a:cubicBezTo>
                <a:cubicBezTo>
                  <a:pt x="156633" y="245533"/>
                  <a:pt x="158112" y="186029"/>
                  <a:pt x="152400" y="127000"/>
                </a:cubicBezTo>
                <a:cubicBezTo>
                  <a:pt x="151665" y="119404"/>
                  <a:pt x="142706" y="114965"/>
                  <a:pt x="139700" y="107950"/>
                </a:cubicBezTo>
                <a:cubicBezTo>
                  <a:pt x="129051" y="83102"/>
                  <a:pt x="137724" y="70061"/>
                  <a:pt x="120650" y="44450"/>
                </a:cubicBezTo>
                <a:lnTo>
                  <a:pt x="10795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449055-AA29-1CFE-04B8-52A122824F98}"/>
              </a:ext>
            </a:extLst>
          </p:cNvPr>
          <p:cNvSpPr txBox="1"/>
          <p:nvPr/>
        </p:nvSpPr>
        <p:spPr>
          <a:xfrm>
            <a:off x="6699035" y="4170693"/>
            <a:ext cx="514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Algerian" panose="04020705040A02060702" pitchFamily="82" charset="0"/>
              </a:rPr>
              <a:t>Join us for 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1EC00E-D1CA-9245-8F83-EC5C3251F241}"/>
              </a:ext>
            </a:extLst>
          </p:cNvPr>
          <p:cNvSpPr txBox="1"/>
          <p:nvPr/>
        </p:nvSpPr>
        <p:spPr>
          <a:xfrm>
            <a:off x="6198005" y="6361521"/>
            <a:ext cx="597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Date </a:t>
            </a:r>
            <a:r>
              <a:rPr lang="en-GB">
                <a:latin typeface="Algerian" panose="04020705040A02060702" pitchFamily="82" charset="0"/>
              </a:rPr>
              <a:t>- time</a:t>
            </a:r>
            <a:endParaRPr lang="en-GB" dirty="0">
              <a:latin typeface="Algerian" panose="04020705040A02060702" pitchFamily="8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F7A925D-F75B-D17D-9A6E-30AC6D9F903E}"/>
              </a:ext>
            </a:extLst>
          </p:cNvPr>
          <p:cNvSpPr txBox="1"/>
          <p:nvPr/>
        </p:nvSpPr>
        <p:spPr>
          <a:xfrm>
            <a:off x="8372376" y="5311074"/>
            <a:ext cx="364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lgerian" panose="04020705040A02060702" pitchFamily="82" charset="0"/>
              </a:rPr>
              <a:t>good time</a:t>
            </a:r>
            <a:r>
              <a:rPr lang="en-GB" sz="7200" dirty="0">
                <a:latin typeface="Algerian" panose="04020705040A02060702" pitchFamily="82" charset="0"/>
              </a:rPr>
              <a:t>!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FC33021-D29B-BDB0-9EF0-DEA22B21F43C}"/>
              </a:ext>
            </a:extLst>
          </p:cNvPr>
          <p:cNvSpPr txBox="1"/>
          <p:nvPr/>
        </p:nvSpPr>
        <p:spPr>
          <a:xfrm>
            <a:off x="6117937" y="4676681"/>
            <a:ext cx="409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Algerian" panose="04020705040A02060702" pitchFamily="82" charset="0"/>
              </a:rPr>
              <a:t>bloody</a:t>
            </a:r>
          </a:p>
        </p:txBody>
      </p:sp>
    </p:spTree>
    <p:extLst>
      <p:ext uri="{BB962C8B-B14F-4D97-AF65-F5344CB8AC3E}">
        <p14:creationId xmlns:p14="http://schemas.microsoft.com/office/powerpoint/2010/main" val="4199741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96</Words>
  <Application>Microsoft Office PowerPoint</Application>
  <PresentationFormat>Widescreen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McLoughlin</dc:creator>
  <cp:lastModifiedBy>Sarah Edwards</cp:lastModifiedBy>
  <cp:revision>13</cp:revision>
  <cp:lastPrinted>2022-08-30T13:05:45Z</cp:lastPrinted>
  <dcterms:created xsi:type="dcterms:W3CDTF">2021-10-06T14:37:08Z</dcterms:created>
  <dcterms:modified xsi:type="dcterms:W3CDTF">2023-07-12T12:07:59Z</dcterms:modified>
</cp:coreProperties>
</file>